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257386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февраля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февраля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, без осадков. Ветер 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Температура воздуха ночью 30-32, днем 18-20 мороза.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февраля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21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22 февраля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восточный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25-27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20 февраля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055165"/>
              </p:ext>
            </p:extLst>
          </p:nvPr>
        </p:nvGraphicFramePr>
        <p:xfrm>
          <a:off x="5088335" y="3999990"/>
          <a:ext cx="4716137" cy="13534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0,186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0,775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Михайлова Е.В./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18323</TotalTime>
  <Words>586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3332</cp:revision>
  <cp:lastPrinted>2021-07-01T03:56:27Z</cp:lastPrinted>
  <dcterms:created xsi:type="dcterms:W3CDTF">2018-03-27T06:03:00Z</dcterms:created>
  <dcterms:modified xsi:type="dcterms:W3CDTF">2024-02-20T06:45:54Z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