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42722380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50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39993"/>
            <a:ext cx="4758096" cy="147732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П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еременная облачность, без осадков. Ветер северо-восточный 5-10 м/с. Температура воздуха ночью 33-35, днем 23-25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февраля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без осадков.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юго-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западный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воздуха  33-35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7033084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1.961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февраля, ночью 21 февраля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Седелёва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29303</TotalTime>
  <Words>654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4869</cp:revision>
  <cp:lastPrinted>2021-11-30T05:55:24Z</cp:lastPrinted>
  <dcterms:created xsi:type="dcterms:W3CDTF">2018-03-27T06:03:00Z</dcterms:created>
  <dcterms:modified xsi:type="dcterms:W3CDTF">2024-02-19T06:31:42Z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