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877114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Ветер восточный 7-12 м/с. Температура воздуха ночью 24-26, днем 18-20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587855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18265</TotalTime>
  <Words>533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3331</cp:revision>
  <cp:lastPrinted>2021-07-01T03:56:27Z</cp:lastPrinted>
  <dcterms:created xsi:type="dcterms:W3CDTF">2018-03-27T06:03:00Z</dcterms:created>
  <dcterms:modified xsi:type="dcterms:W3CDTF">2024-02-19T06:31:50Z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