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-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20634837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№50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февраля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116256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февраля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Ясно,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без осадков. 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северо-восточный 9-14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28-30,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днем 19-21 мороза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2024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2024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Ясно, без осадков.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северо-восточный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7-12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28-30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452913141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19 февраля 2024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45062" y="3139168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33151091"/>
              </p:ext>
            </p:extLst>
          </p:nvPr>
        </p:nvGraphicFramePr>
        <p:xfrm>
          <a:off x="5088335" y="3999990"/>
          <a:ext cx="4716137" cy="135347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243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82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0,186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6827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577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0,115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6827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59061" y="6214925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Полянская А.А./ 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18291</TotalTime>
  <Words>584</Words>
  <Application>Microsoft Office PowerPoint</Application>
  <PresentationFormat>Лист A4 (210x297 мм)</PresentationFormat>
  <Paragraphs>88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3329</cp:revision>
  <cp:lastPrinted>2021-07-01T03:56:27Z</cp:lastPrinted>
  <dcterms:created xsi:type="dcterms:W3CDTF">2018-03-27T06:03:00Z</dcterms:created>
  <dcterms:modified xsi:type="dcterms:W3CDTF">2024-02-19T06:37:31Z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