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23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566229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Малооблачно, без осадков. Ветер 3-8 м/с. Температура воздуха ночью 26-28, днем 16-18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3-8 м/с. Температура воздуха 27-29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12337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18674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3077</cp:revision>
  <cp:lastPrinted>2021-07-01T03:56:27Z</cp:lastPrinted>
  <dcterms:created xsi:type="dcterms:W3CDTF">2018-03-27T06:03:00Z</dcterms:created>
  <dcterms:modified xsi:type="dcterms:W3CDTF">2024-02-19T06:41:21Z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