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0032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7395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осадки (дождь, снег). Ветер юго-восточный 9-14 м/с. Температура воздуха ночью 3-5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24922</TotalTime>
  <Words>596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3195</cp:revision>
  <cp:lastPrinted>2021-10-15T03:50:29Z</cp:lastPrinted>
  <dcterms:created xsi:type="dcterms:W3CDTF">2018-03-27T06:03:00Z</dcterms:created>
  <dcterms:modified xsi:type="dcterms:W3CDTF">2024-02-19T07:42:59Z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