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394221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№50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8975028"/>
              </p:ext>
            </p:extLst>
          </p:nvPr>
        </p:nvGraphicFramePr>
        <p:xfrm>
          <a:off x="4989512" y="4393086"/>
          <a:ext cx="4747702" cy="172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3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10814"/>
            <a:ext cx="4759889" cy="2069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                   </a:t>
            </a:r>
          </a:p>
          <a:p>
            <a:pPr>
              <a:lnSpc>
                <a:spcPct val="105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облачность,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юго-восточный, 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восточный  </a:t>
            </a: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11-13, </a:t>
            </a: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6-8 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</a:p>
          <a:p>
            <a:pPr lvl="0" indent="14400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Ночью и утром туман.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24089</TotalTime>
  <Words>595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4244</cp:revision>
  <cp:lastPrinted>2021-07-01T03:56:27Z</cp:lastPrinted>
  <dcterms:created xsi:type="dcterms:W3CDTF">2018-03-27T06:03:00Z</dcterms:created>
  <dcterms:modified xsi:type="dcterms:W3CDTF">2024-02-19T07:30:36Z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