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CC3C79-05E4-40C3-9C28-DE724AC6C6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330049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DF50C-648B-4F98-A1C1-B09C514108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6E68-4E06-43B4-99FE-709DC8AF5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6B3BF-A714-4A4C-97F0-B90B66C02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9F4D8-D71C-4490-9575-3BB7FCA96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4C35B-D5DA-4474-B7DB-0B7B86A28F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5F69B-0461-49DB-82A7-716509A49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A410B-6B4E-495C-9DF3-50CF3AD25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7C596-EC24-4B8A-8668-24998C2D0B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CD4DE-FF7A-4940-AFE1-1DCB76C8F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17219-0BB7-47B0-812C-37A77BC077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03495-FD99-407A-B386-FB234A175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8A4DFFC-CB1D-4C36-BA9F-FEC170F0DE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6025" y="146775"/>
            <a:ext cx="4816475" cy="18466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днем небольшой снег. </a:t>
            </a:r>
            <a:r>
              <a:rPr lang="ru-RU" dirty="0" smtClean="0">
                <a:solidFill>
                  <a:schemeClr val="tx1"/>
                </a:solidFill>
              </a:rPr>
              <a:t>Ветер юго-западный  </a:t>
            </a:r>
            <a:r>
              <a:rPr lang="ru-RU" dirty="0">
                <a:solidFill>
                  <a:schemeClr val="tx1"/>
                </a:solidFill>
              </a:rPr>
              <a:t>2-7 м/с</a:t>
            </a:r>
            <a:r>
              <a:rPr lang="ru-RU" dirty="0" smtClean="0">
                <a:solidFill>
                  <a:schemeClr val="tx1"/>
                </a:solidFill>
              </a:rPr>
              <a:t>.  </a:t>
            </a:r>
            <a:r>
              <a:rPr lang="ru-RU" dirty="0">
                <a:solidFill>
                  <a:schemeClr val="tx1"/>
                </a:solidFill>
              </a:rPr>
              <a:t>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17-19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7-9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мороза</a:t>
            </a:r>
            <a:r>
              <a:rPr lang="ru-RU" dirty="0" smtClean="0"/>
              <a:t>.</a:t>
            </a:r>
            <a:endParaRPr lang="ru-RU" sz="1100" dirty="0" smtClean="0"/>
          </a:p>
          <a:p>
            <a:pPr algn="just"/>
            <a:endParaRPr lang="ru-RU" sz="1100" dirty="0" smtClean="0"/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kk-KZ" dirty="0" smtClean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16-18 </a:t>
            </a:r>
            <a:r>
              <a:rPr lang="ru-RU" dirty="0" smtClean="0">
                <a:solidFill>
                  <a:schemeClr val="tx1"/>
                </a:solidFill>
              </a:rPr>
              <a:t>мороза.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95500"/>
            <a:ext cx="4824412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20 февраля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21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метеорологические условия будут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 smtClean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388610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Е.Н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18655</TotalTime>
  <Words>770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4289</cp:revision>
  <cp:lastPrinted>2021-07-01T09:11:30Z</cp:lastPrinted>
  <dcterms:created xsi:type="dcterms:W3CDTF">2018-03-27T06:03:00Z</dcterms:created>
  <dcterms:modified xsi:type="dcterms:W3CDTF">2024-02-19T07:02:57Z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