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022769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солтүстуктен, солтүстік-</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en-US"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en-US"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0</a:t>
            </a:r>
            <a:r>
              <a:rPr lang="en-US"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аяз болады.</a:t>
            </a:r>
          </a:p>
          <a:p>
            <a:pPr algn="ctr">
              <a:spcBef>
                <a:spcPts val="0"/>
              </a:spcBef>
              <a:defRPr/>
            </a:pPr>
            <a:endParaRPr lang="ru-RU" altLang="ru-RU" sz="8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32</a:t>
            </a:r>
            <a:r>
              <a:rPr lang="en-US"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389560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625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Бухтоярова Л.А.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18573</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3297</cp:revision>
  <cp:lastPrinted>2021-07-01T03:56:27Z</cp:lastPrinted>
  <dcterms:created xsi:type="dcterms:W3CDTF">2018-03-27T06:03:00Z</dcterms:created>
  <dcterms:modified xsi:type="dcterms:W3CDTF">2024-02-18T06:28:46Z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