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235860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77659761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31216"/>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а</a:t>
            </a:r>
            <a:r>
              <a:rPr lang="ru-RU" sz="1100" b="1" dirty="0" err="1" smtClean="0">
                <a:latin typeface="Times New Roman" panose="02020603050405020304" pitchFamily="18" charset="0"/>
                <a:cs typeface="Times New Roman" panose="02020603050405020304" pitchFamily="18" charset="0"/>
              </a:rPr>
              <a:t>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18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19 а</a:t>
            </a:r>
            <a:r>
              <a:rPr lang="ru-RU" sz="1100" b="1" dirty="0" err="1" smtClean="0">
                <a:latin typeface="Times New Roman" panose="02020603050405020304" pitchFamily="18" charset="0"/>
                <a:cs typeface="Times New Roman" panose="02020603050405020304" pitchFamily="18" charset="0"/>
              </a:rPr>
              <a:t>қпан</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Көшпелі бұлтты, түнде және таңертең қар, тұман. Солтүстік-шығыстан жел соғады, күші 8-13 м/с. Ауа температурасы түнде 5-7, күндіз 0-2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19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5-7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13666</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3141</cp:revision>
  <cp:lastPrinted>2021-07-01T03:56:27Z</cp:lastPrinted>
  <dcterms:created xsi:type="dcterms:W3CDTF">2018-03-27T06:03:00Z</dcterms:created>
  <dcterms:modified xsi:type="dcterms:W3CDTF">2024-02-18T06:55:07Z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