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84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5026025" y="146775"/>
            <a:ext cx="4816475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северо-восточный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15-17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10-12</a:t>
            </a:r>
            <a:r>
              <a:rPr lang="ru-RU" dirty="0">
                <a:solidFill>
                  <a:schemeClr val="tx1"/>
                </a:solidFill>
              </a:rPr>
              <a:t> мороза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just"/>
            <a:endParaRPr lang="ru-RU" sz="1100" dirty="0" smtClean="0"/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kk-KZ" sz="1100" dirty="0" smtClean="0">
                <a:solidFill>
                  <a:schemeClr val="tx1"/>
                </a:solidFill>
              </a:rPr>
              <a:t>,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небольшой снег.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0-5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55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 smtClean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 smtClean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5411678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4428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18634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4285</cp:revision>
  <cp:lastPrinted>2021-07-01T09:11:30Z</cp:lastPrinted>
  <dcterms:created xsi:type="dcterms:W3CDTF">2018-03-27T06:03:00Z</dcterms:created>
  <dcterms:modified xsi:type="dcterms:W3CDTF">2024-02-18T06:55:16Z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