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23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3555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19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Малооблачно, без осадков. Ветер 3-8 м/с. Температура воздуха ночью 31-33, днем 18-20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3-8 м/с. Температура воздуха 27-29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6880720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96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0.598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0.333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975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0.195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18669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3074</cp:revision>
  <cp:lastPrinted>2021-07-01T03:56:27Z</cp:lastPrinted>
  <dcterms:created xsi:type="dcterms:W3CDTF">2018-03-27T06:03:00Z</dcterms:created>
  <dcterms:modified xsi:type="dcterms:W3CDTF">2024-02-18T06:31:18Z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