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17830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34-36°,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37-39°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1969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79134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22362</TotalTime>
  <Words>652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3478</cp:revision>
  <cp:lastPrinted>2021-10-18T15:52:53Z</cp:lastPrinted>
  <dcterms:created xsi:type="dcterms:W3CDTF">2018-03-27T06:03:00Z</dcterms:created>
  <dcterms:modified xsi:type="dcterms:W3CDTF">2024-02-18T06:24:11Z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