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898243705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февраля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992417016"/>
              </p:ext>
            </p:extLst>
          </p:nvPr>
        </p:nvGraphicFramePr>
        <p:xfrm>
          <a:off x="5012783" y="3830460"/>
          <a:ext cx="4596515" cy="2150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574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646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ночью и утром снег, туман.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5-7,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0-2 мороза.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endParaRPr lang="ru-RU" sz="11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феврал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1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05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без осадков. Ветер восточный 8-13 м/с</a:t>
            </a:r>
            <a:r>
              <a:rPr lang="ru-RU" sz="105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05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 5-7 </a:t>
            </a:r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05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05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071678"/>
            <a:ext cx="4572032" cy="95410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2024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13489</TotalTime>
  <Words>611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3012</cp:revision>
  <cp:lastPrinted>2021-07-01T03:56:27Z</cp:lastPrinted>
  <dcterms:created xsi:type="dcterms:W3CDTF">2018-03-27T06:03:00Z</dcterms:created>
  <dcterms:modified xsi:type="dcterms:W3CDTF">2024-02-18T06:54:55Z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