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717549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975028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 </a:t>
                      </a: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10814"/>
            <a:ext cx="4759889" cy="1875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>
              <a:lnSpc>
                <a:spcPct val="105000"/>
              </a:lnSpc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южный 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 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24087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4239</cp:revision>
  <cp:lastPrinted>2021-07-01T03:56:27Z</cp:lastPrinted>
  <dcterms:created xsi:type="dcterms:W3CDTF">2018-03-27T06:03:00Z</dcterms:created>
  <dcterms:modified xsi:type="dcterms:W3CDTF">2024-02-18T07:12:41Z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