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734507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Температура воздуха ночью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2-7 м/с. Температура воздуха </a:t>
            </a:r>
            <a:r>
              <a:rPr lang="en-US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37-39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83855" y="234858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792070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18747</TotalTime>
  <Words>601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3230</cp:revision>
  <cp:lastPrinted>2021-10-14T11:15:53Z</cp:lastPrinted>
  <dcterms:created xsi:type="dcterms:W3CDTF">2018-03-27T06:03:00Z</dcterms:created>
  <dcterms:modified xsi:type="dcterms:W3CDTF">2024-02-18T06:36:32Z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