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19514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5-10 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29-31,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20-22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28-30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876937"/>
              </p:ext>
            </p:extLst>
          </p:nvPr>
        </p:nvGraphicFramePr>
        <p:xfrm>
          <a:off x="5019674" y="4221088"/>
          <a:ext cx="4691064" cy="225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6627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18660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3387</cp:revision>
  <cp:lastPrinted>2021-07-01T03:56:27Z</cp:lastPrinted>
  <dcterms:created xsi:type="dcterms:W3CDTF">2018-03-27T06:03:00Z</dcterms:created>
  <dcterms:modified xsi:type="dcterms:W3CDTF">2024-02-18T06:14:50Z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