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21488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19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февраля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18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февраля по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19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Ветер северо-восточный 7-12 м/с. Температура воздуха ночью очень сильный мороз 30-32 градусов, днем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15-17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мороза.</a:t>
            </a:r>
            <a:endParaRPr lang="kk-KZ" sz="1200" dirty="0" smtClean="0">
              <a:latin typeface="Times New Roman KZ" pitchFamily="18" charset="0"/>
              <a:ea typeface="Times New Roman KZ" pitchFamily="18" charset="0"/>
              <a:cs typeface="Times New Roman" pitchFamily="18" charset="0"/>
            </a:endParaRPr>
          </a:p>
          <a:p>
            <a:r>
              <a:rPr lang="kk-KZ" sz="1200" dirty="0" smtClean="0"/>
              <a:t>	</a:t>
            </a:r>
          </a:p>
          <a:p>
            <a:r>
              <a:rPr lang="ru-RU" sz="1200" dirty="0" smtClean="0"/>
              <a:t>		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февраля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19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09 ч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lvl="0"/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Ветер северо-восточный 3-8 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очень сильный мороз 30-32 градусов.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095876" y="3786190"/>
          <a:ext cx="4513543" cy="23142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32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0,197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429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50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0,165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50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937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0,187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53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0,266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0,063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Мухитдинова Р.А. 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Конысбекова Н 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18564</TotalTime>
  <Words>537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3940</cp:revision>
  <cp:lastPrinted>2021-07-01T03:56:27Z</cp:lastPrinted>
  <dcterms:created xsi:type="dcterms:W3CDTF">2018-03-27T06:03:00Z</dcterms:created>
  <dcterms:modified xsi:type="dcterms:W3CDTF">2024-02-18T06:34:54Z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