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1246856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49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39993"/>
            <a:ext cx="4758096" cy="147732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еременная облачность, без осадков. Ветер северо-восточный 2-7 м/с. Температура воздуха ночью 29-31, днем 23-25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северо-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5-10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 31-33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8518003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февраля, ночью 20 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29282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4864</cp:revision>
  <cp:lastPrinted>2021-11-30T05:55:24Z</cp:lastPrinted>
  <dcterms:created xsi:type="dcterms:W3CDTF">2018-03-27T06:03:00Z</dcterms:created>
  <dcterms:modified xsi:type="dcterms:W3CDTF">2024-02-18T06:28:08Z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