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477140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56639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 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юго-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восточный 5-10 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6-8, днем 1-3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24810</TotalTime>
  <Words>539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3194</cp:revision>
  <cp:lastPrinted>2021-10-15T03:50:29Z</cp:lastPrinted>
  <dcterms:created xsi:type="dcterms:W3CDTF">2018-03-27T06:03:00Z</dcterms:created>
  <dcterms:modified xsi:type="dcterms:W3CDTF">2024-02-18T06:14:48Z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