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678" y="-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февраля, ночью 20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82044499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февраля по 21 ч. 19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31-33,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 по 09 ч.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30-32 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 М.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15721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4469</cp:revision>
  <cp:lastPrinted>2021-07-01T03:56:27Z</cp:lastPrinted>
  <dcterms:created xsi:type="dcterms:W3CDTF">2018-03-27T06:03:00Z</dcterms:created>
  <dcterms:modified xsi:type="dcterms:W3CDTF">2024-02-18T07:10:05Z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