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5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2958557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753547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жауын-шашынсыз. Оңтүстік-шығыс, шығыстан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8</a:t>
            </a:r>
            <a:r>
              <a:rPr lang="kk-KZ" sz="1200" kern="1400" dirty="0" smtClean="0">
                <a:solidFill>
                  <a:srgbClr val="000000"/>
                </a:solidFill>
                <a:latin typeface="Times New Roman"/>
                <a:ea typeface="Times New Roman"/>
              </a:rPr>
              <a:t>-10,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3-5 </a:t>
            </a:r>
            <a:r>
              <a:rPr lang="kk-KZ" sz="1200" kern="1400" dirty="0" smtClean="0">
                <a:solidFill>
                  <a:srgbClr val="000000"/>
                </a:solidFill>
                <a:latin typeface="Times New Roman"/>
                <a:ea typeface="Times New Roman"/>
              </a:rPr>
              <a:t>аяз.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Оңтүстік-ш</a:t>
            </a:r>
            <a:r>
              <a:rPr lang="kk-KZ" altLang="ru-RU" sz="1200" dirty="0" smtClean="0">
                <a:solidFill>
                  <a:srgbClr val="000000"/>
                </a:solidFill>
                <a:latin typeface="Times New Roman" pitchFamily="18" charset="0"/>
                <a:cs typeface="Times New Roman" pitchFamily="18" charset="0"/>
              </a:rPr>
              <a:t>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a:t>
            </a:r>
            <a:r>
              <a:rPr lang="kk-KZ" altLang="ru-RU" sz="120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8-10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19332</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2023-02-06T06:57:51Z</cp:lastPrinted>
  <dcterms:created xsi:type="dcterms:W3CDTF">2018-03-27T06:03:00Z</dcterms:created>
  <dcterms:modified xsi:type="dcterms:W3CDTF">2024-02-17T07:46:39Z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