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18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17</a:t>
            </a:r>
            <a:r>
              <a:rPr lang="kk-KZ" altLang="ru-RU" sz="1100" b="1" dirty="0" smtClean="0">
                <a:latin typeface="Times New Roman" pitchFamily="18" charset="0"/>
                <a:ea typeface="Times New Roman KZ"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18 </a:t>
            </a:r>
            <a:r>
              <a:rPr lang="kk-KZ" altLang="ru-RU" sz="1100" b="1" dirty="0" smtClean="0">
                <a:latin typeface="Times New Roman" pitchFamily="18" charset="0"/>
                <a:ea typeface="Times New Roman KZ" pitchFamily="18" charset="0"/>
                <a:cs typeface="Times New Roman" pitchFamily="18" charset="0"/>
              </a:rPr>
              <a:t>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a:t>
            </a:r>
            <a:r>
              <a:rPr lang="kk-KZ" sz="1200" dirty="0" smtClean="0">
                <a:latin typeface="Times New Roman KZ" pitchFamily="18" charset="0"/>
                <a:ea typeface="Times New Roman KZ" pitchFamily="18" charset="0"/>
                <a:cs typeface="Times New Roman" pitchFamily="18" charset="0"/>
              </a:rPr>
              <a:t>түстік-шығы</a:t>
            </a:r>
            <a:r>
              <a:rPr lang="kk-KZ" sz="1200" dirty="0" smtClean="0">
                <a:latin typeface="Times New Roman" pitchFamily="18" charset="0"/>
                <a:cs typeface="Times New Roman" pitchFamily="18" charset="0"/>
              </a:rPr>
              <a:t>стан</a:t>
            </a:r>
            <a:r>
              <a:rPr lang="kk-KZ" sz="1200" dirty="0" smtClean="0">
                <a:latin typeface="Times New Roman KZ" pitchFamily="18" charset="0"/>
                <a:ea typeface="Times New Roman KZ" pitchFamily="18" charset="0"/>
              </a:rPr>
              <a:t> жел соғады</a:t>
            </a:r>
            <a:r>
              <a:rPr lang="kk-KZ" sz="1200" dirty="0" smtClean="0">
                <a:latin typeface="Times New Roman" pitchFamily="18" charset="0"/>
                <a:cs typeface="Times New Roman" pitchFamily="18" charset="0"/>
              </a:rPr>
              <a:t>, күші 7-12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өте қатты </a:t>
            </a:r>
            <a:r>
              <a:rPr lang="kk-KZ" sz="1200" smtClean="0">
                <a:latin typeface="Times New Roman" pitchFamily="18" charset="0"/>
                <a:cs typeface="Times New Roman" pitchFamily="18" charset="0"/>
              </a:rPr>
              <a:t>аяз </a:t>
            </a:r>
            <a:r>
              <a:rPr lang="kk-KZ" sz="120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14-19 </a:t>
            </a:r>
            <a:r>
              <a:rPr lang="kk-KZ" sz="1200" dirty="0" smtClean="0">
                <a:latin typeface="Times New Roman" pitchFamily="18" charset="0"/>
                <a:cs typeface="Times New Roman" pitchFamily="18" charset="0"/>
              </a:rPr>
              <a:t>градус аяз.</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ақпан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18</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19</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a:t>
            </a:r>
            <a:r>
              <a:rPr lang="kk-KZ" sz="1200" dirty="0" smtClean="0">
                <a:latin typeface="Times New Roman KZ" pitchFamily="18" charset="0"/>
                <a:ea typeface="Times New Roman KZ" pitchFamily="18" charset="0"/>
                <a:cs typeface="Times New Roman" pitchFamily="18" charset="0"/>
              </a:rPr>
              <a:t>түстік-шығ</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 күші 3-8 м/с. </a:t>
            </a:r>
            <a:r>
              <a:rPr lang="kk-KZ" sz="1200" dirty="0" smtClean="0">
                <a:latin typeface="Times New Roman" pitchFamily="18" charset="0"/>
                <a:cs typeface="Times New Roman" pitchFamily="18" charset="0"/>
              </a:rPr>
              <a:t>Ауа температурасы өте қатты аяз 30-32 градус.</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a:t>
            </a:r>
            <a:r>
              <a:rPr lang="kk-KZ" sz="1200" dirty="0" smtClean="0">
                <a:solidFill>
                  <a:schemeClr val="tx1"/>
                </a:solidFill>
                <a:latin typeface="Times New Roman" panose="02020603050405020304" pitchFamily="18" charset="0"/>
                <a:cs typeface="Times New Roman" panose="02020603050405020304" pitchFamily="18" charset="0"/>
              </a:rPr>
              <a:t> ақпан, 19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18390</TotalTime>
  <Words>543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4006</cp:revision>
  <cp:lastPrinted>2021-07-01T03:56:27Z</cp:lastPrinted>
  <dcterms:created xsi:type="dcterms:W3CDTF">2018-03-27T06:03:00Z</dcterms:created>
  <dcterms:modified xsi:type="dcterms:W3CDTF">2024-02-17T06:28:33Z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