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37171084"/>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Ашық,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желі 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26-28,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18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19</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Ашық,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желі 9-14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28-30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smtClean="0">
                <a:solidFill>
                  <a:srgbClr val="000000"/>
                </a:solidFill>
                <a:latin typeface="Times New Roman" panose="02020603050405020304" pitchFamily="18" charset="0"/>
              </a:rPr>
              <a:t>көтеріңкі</a:t>
            </a:r>
            <a:r>
              <a:rPr lang="ru-RU" altLang="en-US" sz="1200" b="1"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82065532"/>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0.775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18307</TotalTime>
  <Words>533</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3377</cp:revision>
  <cp:lastPrinted>2021-07-01T07:38:07Z</cp:lastPrinted>
  <dcterms:created xsi:type="dcterms:W3CDTF">2018-03-27T06:03:00Z</dcterms:created>
  <dcterms:modified xsi:type="dcterms:W3CDTF">2024-02-17T05:59:18Z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