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2" d="100"/>
          <a:sy n="102" d="100"/>
        </p:scale>
        <p:origin x="750" y="1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833408852"/>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№48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17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82969"/>
            <a:ext cx="4840289"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17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1938992"/>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18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ға</a:t>
            </a:r>
            <a:endParaRPr lang="en-US" altLang="ru-RU" sz="1200" b="1" dirty="0" smtClean="0">
              <a:latin typeface="Times New Roman" panose="02020603050405020304" pitchFamily="18" charset="0"/>
              <a:cs typeface="Times New Roman" panose="02020603050405020304" pitchFamily="18" charset="0"/>
            </a:endParaRPr>
          </a:p>
          <a:p>
            <a:pPr lvl="0" algn="ctr">
              <a:spcBef>
                <a:spcPts val="0"/>
              </a:spcBef>
              <a:defRPr/>
            </a:pPr>
            <a:r>
              <a:rPr lang="kk-KZ" altLang="ru-RU" sz="1200" b="1" dirty="0" smtClean="0">
                <a:solidFill>
                  <a:prstClr val="black"/>
                </a:solidFill>
                <a:latin typeface="Times New Roman" pitchFamily="18" charset="0"/>
                <a:cs typeface="Times New Roman" pitchFamily="18" charset="0"/>
              </a:rPr>
              <a:t>17 ақпан сағ. </a:t>
            </a:r>
            <a:r>
              <a:rPr lang="ru-RU" altLang="ru-RU" sz="1200" b="1" dirty="0">
                <a:solidFill>
                  <a:prstClr val="black"/>
                </a:solidFill>
                <a:latin typeface="Times New Roman" panose="02020603050405020304" pitchFamily="18" charset="0"/>
                <a:cs typeface="Times New Roman" panose="02020603050405020304" pitchFamily="18" charset="0"/>
              </a:rPr>
              <a:t>21-ден </a:t>
            </a:r>
            <a:r>
              <a:rPr lang="ru-RU" altLang="ru-RU" sz="1200" b="1" dirty="0" smtClean="0">
                <a:solidFill>
                  <a:prstClr val="black"/>
                </a:solidFill>
                <a:latin typeface="Times New Roman" panose="02020603050405020304" pitchFamily="18" charset="0"/>
                <a:cs typeface="Times New Roman" panose="02020603050405020304" pitchFamily="18" charset="0"/>
              </a:rPr>
              <a:t>18 </a:t>
            </a:r>
            <a:r>
              <a:rPr lang="ru-RU" altLang="ru-RU" sz="1200" b="1" dirty="0" err="1" smtClean="0">
                <a:solidFill>
                  <a:prstClr val="black"/>
                </a:solidFill>
                <a:latin typeface="Times New Roman" panose="02020603050405020304" pitchFamily="18" charset="0"/>
                <a:cs typeface="Times New Roman" panose="02020603050405020304" pitchFamily="18" charset="0"/>
              </a:rPr>
              <a:t>акпан</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сағ</a:t>
            </a:r>
            <a:r>
              <a:rPr lang="ru-RU" altLang="ru-RU" sz="1200" b="1" dirty="0">
                <a:solidFill>
                  <a:prstClr val="black"/>
                </a:solidFill>
                <a:latin typeface="Times New Roman" panose="02020603050405020304" pitchFamily="18" charset="0"/>
                <a:cs typeface="Times New Roman" panose="02020603050405020304" pitchFamily="18" charset="0"/>
              </a:rPr>
              <a:t>. 21-ге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endParaRPr lang="ru-RU" altLang="ru-RU" sz="1200" b="1" dirty="0">
              <a:solidFill>
                <a:prstClr val="black"/>
              </a:solidFill>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a:t>
            </a:r>
            <a:r>
              <a:rPr lang="kk-KZ" sz="1200" dirty="0">
                <a:latin typeface="Times New Roman" panose="02020603050405020304" pitchFamily="18" charset="0"/>
                <a:ea typeface="Calibri" panose="020F0502020204030204" pitchFamily="34" charset="0"/>
              </a:rPr>
              <a:t>Көшпелі бұлтты</a:t>
            </a:r>
            <a:r>
              <a:rPr lang="kk-KZ" sz="1200" dirty="0">
                <a:solidFill>
                  <a:prstClr val="black"/>
                </a:solidFill>
                <a:latin typeface="Times New Roman" pitchFamily="18" charset="0"/>
                <a:cs typeface="Times New Roman" pitchFamily="18" charset="0"/>
              </a:rPr>
              <a:t>, аздаған қар</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Жел шығыстан соғады, күші 2-7 м/с. Ауа температурасы түнде </a:t>
            </a:r>
            <a:r>
              <a:rPr lang="en-US" sz="1200" dirty="0" smtClean="0">
                <a:solidFill>
                  <a:prstClr val="black"/>
                </a:solidFill>
                <a:latin typeface="Times New Roman" pitchFamily="18" charset="0"/>
                <a:cs typeface="Times New Roman" pitchFamily="18" charset="0"/>
              </a:rPr>
              <a:t>35-37</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күндіз </a:t>
            </a:r>
            <a:r>
              <a:rPr lang="en-US" sz="1200" dirty="0" smtClean="0">
                <a:solidFill>
                  <a:prstClr val="black"/>
                </a:solidFill>
                <a:latin typeface="Times New Roman" pitchFamily="18" charset="0"/>
                <a:cs typeface="Times New Roman" pitchFamily="18" charset="0"/>
              </a:rPr>
              <a:t>23-25</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аяз болады.</a:t>
            </a:r>
          </a:p>
          <a:p>
            <a:pPr algn="ctr">
              <a:spcBef>
                <a:spcPts val="0"/>
              </a:spcBef>
              <a:defRPr/>
            </a:pPr>
            <a:endParaRPr lang="ru-RU" altLang="ru-RU" sz="1200" b="1" dirty="0" smtClean="0">
              <a:latin typeface="Times New Roman" pitchFamily="18" charset="0"/>
              <a:cs typeface="Times New Roman" pitchFamily="18" charset="0"/>
            </a:endParaRPr>
          </a:p>
          <a:p>
            <a:pPr algn="ctr">
              <a:spcBef>
                <a:spcPts val="0"/>
              </a:spcBef>
              <a:defRPr/>
            </a:pPr>
            <a:r>
              <a:rPr lang="ru-RU" altLang="ru-RU" sz="1200" b="1" dirty="0" smtClean="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19</a:t>
            </a:r>
            <a:r>
              <a:rPr lang="en-US"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ақпанға</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18 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kk-KZ" sz="1200" b="1" dirty="0" smtClean="0">
                <a:latin typeface="Times New Roman" panose="02020603050405020304" pitchFamily="18" charset="0"/>
                <a:cs typeface="Times New Roman" panose="02020603050405020304" pitchFamily="18" charset="0"/>
              </a:rPr>
              <a:t>19 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anose="02020603050405020304" pitchFamily="18" charset="0"/>
                <a:ea typeface="Calibri" panose="020F0502020204030204" pitchFamily="34" charset="0"/>
              </a:rPr>
              <a:t>Көшпелі бұлтты</a:t>
            </a:r>
            <a:r>
              <a:rPr lang="kk-KZ" sz="1200" dirty="0">
                <a:solidFill>
                  <a:prstClr val="black"/>
                </a:solidFill>
                <a:latin typeface="Times New Roman" pitchFamily="18" charset="0"/>
                <a:cs typeface="Times New Roman" pitchFamily="18" charset="0"/>
              </a:rPr>
              <a:t>, жауын-шашынсыз. Жел шығыстан соғады, күші 2-7 м/с. Ауа температурасы </a:t>
            </a:r>
            <a:r>
              <a:rPr lang="en-US" sz="1200" smtClean="0">
                <a:solidFill>
                  <a:prstClr val="black"/>
                </a:solidFill>
                <a:latin typeface="Times New Roman" pitchFamily="18" charset="0"/>
                <a:cs typeface="Times New Roman" pitchFamily="18" charset="0"/>
              </a:rPr>
              <a:t>37-39</a:t>
            </a:r>
            <a:r>
              <a:rPr lang="kk-KZ" sz="120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2" name="TextBox 13"/>
          <p:cNvSpPr txBox="1"/>
          <p:nvPr/>
        </p:nvSpPr>
        <p:spPr>
          <a:xfrm>
            <a:off x="5042504" y="2336661"/>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18 </a:t>
            </a:r>
            <a:r>
              <a:rPr lang="kk-KZ" sz="1200" dirty="0">
                <a:solidFill>
                  <a:prstClr val="black"/>
                </a:solidFill>
                <a:latin typeface="Times New Roman" panose="02020603050405020304" pitchFamily="18" charset="0"/>
                <a:cs typeface="Times New Roman" panose="02020603050405020304" pitchFamily="18" charset="0"/>
              </a:rPr>
              <a:t>ақпан</a:t>
            </a:r>
            <a:r>
              <a:rPr lang="ru-RU" sz="1200" dirty="0">
                <a:solidFill>
                  <a:prstClr val="black"/>
                </a:solidFill>
                <a:latin typeface="Times New Roman" panose="02020603050405020304" pitchFamily="18" charset="0"/>
                <a:cs typeface="Times New Roman" panose="02020603050405020304" pitchFamily="18" charset="0"/>
              </a:rPr>
              <a:t>да 2024 </a:t>
            </a:r>
            <a:r>
              <a:rPr lang="ru-RU" sz="1200" dirty="0" err="1">
                <a:solidFill>
                  <a:prstClr val="black"/>
                </a:solidFill>
                <a:latin typeface="Times New Roman" panose="02020603050405020304" pitchFamily="18" charset="0"/>
                <a:cs typeface="Times New Roman" panose="02020603050405020304" pitchFamily="18" charset="0"/>
              </a:rPr>
              <a:t>жылы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жиналуына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жоғары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42504" y="3286814"/>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2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жарияланады</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327729229"/>
              </p:ext>
            </p:extLst>
          </p:nvPr>
        </p:nvGraphicFramePr>
        <p:xfrm>
          <a:off x="5018548" y="4144634"/>
          <a:ext cx="4691064" cy="211885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983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32572" y="5932027"/>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Говоркова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Н.М. / Акылбаева М.М.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18431</TotalTime>
  <Words>561</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3231</cp:revision>
  <cp:lastPrinted>2021-07-01T03:56:27Z</cp:lastPrinted>
  <dcterms:created xsi:type="dcterms:W3CDTF">2018-03-27T06:03:00Z</dcterms:created>
  <dcterms:modified xsi:type="dcterms:W3CDTF">2024-02-17T06:44:59Z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