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70195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аздаған 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соғады, күші </a:t>
            </a:r>
            <a:r>
              <a:rPr lang="en-US"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en-US" sz="1200" dirty="0" smtClean="0">
                <a:solidFill>
                  <a:prstClr val="black"/>
                </a:solidFill>
                <a:latin typeface="Times New Roman" pitchFamily="18" charset="0"/>
                <a:cs typeface="Times New Roman" pitchFamily="18" charset="0"/>
              </a:rPr>
              <a:t>32-34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20-22° аяз 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a:t>
            </a:r>
            <a:r>
              <a:rPr lang="en-US"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235933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625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18569</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2021-07-01T03:56:27Z</cp:lastPrinted>
  <dcterms:created xsi:type="dcterms:W3CDTF">2018-03-27T06:03:00Z</dcterms:created>
  <dcterms:modified xsi:type="dcterms:W3CDTF">2024-02-17T06:39:22Z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