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12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508969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9337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17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3-8 м/с. Ауа температурасы түнде 27-29, күндіз 18-20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19 ақпанға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18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6852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82</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0.512</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93</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0.31</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738</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0.148</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16091</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3009</cp:revision>
  <cp:lastPrinted>2021-07-01T07:38:07Z</cp:lastPrinted>
  <dcterms:created xsi:type="dcterms:W3CDTF">2018-03-27T06:03:00Z</dcterms:created>
  <dcterms:modified xsi:type="dcterms:W3CDTF">2024-02-17T06:30:15Z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