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99" d="100"/>
          <a:sy n="99" d="100"/>
        </p:scale>
        <p:origin x="-678"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17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65654504"/>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476672"/>
            <a:ext cx="4824536" cy="156966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18</a:t>
            </a:r>
            <a:r>
              <a:rPr lang="kk-KZ" altLang="ru-RU" sz="1200" b="1" dirty="0">
                <a:solidFill>
                  <a:srgbClr val="000000"/>
                </a:solidFill>
                <a:latin typeface="Times New Roman" pitchFamily="18" charset="0"/>
                <a:cs typeface="Times New Roman" pitchFamily="18" charset="0"/>
              </a:rPr>
              <a:t>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17 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18</a:t>
            </a:r>
            <a:r>
              <a:rPr lang="kk-KZ" altLang="ru-RU" sz="1200" b="1" dirty="0">
                <a:solidFill>
                  <a:srgbClr val="000000"/>
                </a:solidFill>
                <a:latin typeface="Times New Roman" pitchFamily="18" charset="0"/>
                <a:cs typeface="Times New Roman" pitchFamily="18" charset="0"/>
              </a:rPr>
              <a:t> 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r>
              <a:rPr lang="kk-KZ" sz="1200" dirty="0">
                <a:latin typeface="Times New Roman" pitchFamily="18" charset="0"/>
                <a:cs typeface="Times New Roman" pitchFamily="18" charset="0"/>
              </a:rPr>
              <a:t>Аздаған бұлтты, жауын-шашынсыз.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аяз.</a:t>
            </a:r>
            <a:r>
              <a:rPr lang="kk-KZ" sz="1200" b="1" dirty="0">
                <a:latin typeface="Times New Roman" pitchFamily="18" charset="0"/>
                <a:cs typeface="Times New Roman" pitchFamily="18" charset="0"/>
              </a:rPr>
              <a:t> </a:t>
            </a:r>
          </a:p>
          <a:p>
            <a:pPr indent="180975" algn="ctr"/>
            <a:r>
              <a:rPr lang="kk-KZ" altLang="ru-RU" sz="1200" b="1" dirty="0">
                <a:solidFill>
                  <a:srgbClr val="000000"/>
                </a:solidFill>
                <a:latin typeface="Times New Roman" pitchFamily="18" charset="0"/>
                <a:cs typeface="Times New Roman" pitchFamily="18" charset="0"/>
              </a:rPr>
              <a:t>19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18 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19</a:t>
            </a:r>
            <a:r>
              <a:rPr lang="kk-KZ" altLang="ru-RU" sz="1200" b="1" dirty="0">
                <a:solidFill>
                  <a:srgbClr val="000000"/>
                </a:solidFill>
                <a:latin typeface="Times New Roman" pitchFamily="18" charset="0"/>
                <a:cs typeface="Times New Roman" pitchFamily="18" charset="0"/>
              </a:rPr>
              <a:t> ақпан</a:t>
            </a:r>
            <a:r>
              <a:rPr lang="kk-KZ" sz="1200" b="1" dirty="0">
                <a:latin typeface="Times New Roman" pitchFamily="18" charset="0"/>
                <a:cs typeface="Times New Roman" pitchFamily="18" charset="0"/>
              </a:rPr>
              <a:t>ға</a:t>
            </a:r>
            <a:r>
              <a:rPr lang="kk-KZ"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Аздаған бұлтты, 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Ауа температурасы 30-32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18</a:t>
            </a:r>
            <a:r>
              <a:rPr lang="kk-KZ" sz="1200" dirty="0">
                <a:solidFill>
                  <a:srgbClr val="000000"/>
                </a:solidFill>
                <a:latin typeface="Times New Roman" pitchFamily="18" charset="0"/>
                <a:cs typeface="Times New Roman" pitchFamily="18" charset="0"/>
              </a:rPr>
              <a:t> ақпанға, 19 ақпанға</a:t>
            </a:r>
            <a:r>
              <a:rPr lang="kk-KZ" sz="1200" b="1" dirty="0"/>
              <a:t> </a:t>
            </a:r>
            <a:r>
              <a:rPr lang="ru-RU" sz="1200" dirty="0" err="1">
                <a:solidFill>
                  <a:schemeClr val="tx1"/>
                </a:solidFill>
                <a:latin typeface="Times New Roman" pitchFamily="18" charset="0"/>
                <a:cs typeface="Times New Roman" pitchFamily="18" charset="0"/>
              </a:rPr>
              <a:t>түні </a:t>
            </a:r>
            <a:r>
              <a:rPr lang="ru-RU" sz="1200" dirty="0" err="1" smtClean="0">
                <a:solidFill>
                  <a:schemeClr val="tx1"/>
                </a:solidFill>
                <a:latin typeface="Times New Roman" pitchFamily="18" charset="0"/>
                <a:cs typeface="Times New Roman" pitchFamily="18" charset="0"/>
              </a:rPr>
              <a:t>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жиналуына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 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 жоғары 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endParaRPr lang="ru-RU" sz="1200" dirty="0">
              <a:solidFill>
                <a:schemeClr val="tx1"/>
              </a:solidFill>
              <a:latin typeface="Times New Roman" pitchFamily="18" charset="0"/>
              <a:cs typeface="Times New Roman"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a:latin typeface="Times New Roman" pitchFamily="18" charset="0"/>
                <a:cs typeface="Times New Roman"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14563</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4284</cp:revision>
  <cp:lastPrinted>2021-07-01T03:56:27Z</cp:lastPrinted>
  <dcterms:created xsi:type="dcterms:W3CDTF">2018-03-27T06:03:00Z</dcterms:created>
  <dcterms:modified xsi:type="dcterms:W3CDTF">2024-02-17T06:25:05Z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