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235860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77659761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31216"/>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a:t>
            </a:r>
            <a:r>
              <a:rPr lang="ru-RU" sz="1100" b="1" dirty="0" err="1" smtClean="0">
                <a:latin typeface="Times New Roman" panose="02020603050405020304" pitchFamily="18" charset="0"/>
                <a:cs typeface="Times New Roman" panose="02020603050405020304" pitchFamily="18" charset="0"/>
              </a:rPr>
              <a:t>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17 </a:t>
            </a:r>
            <a:r>
              <a:rPr lang="kk-KZ" altLang="ru-RU" sz="1100" b="1" dirty="0" smtClean="0">
                <a:latin typeface="Times New Roman" pitchFamily="18" charset="0"/>
                <a:cs typeface="Times New Roman" pitchFamily="18" charset="0"/>
              </a:rPr>
              <a:t>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18 </a:t>
            </a:r>
            <a:r>
              <a:rPr lang="kk-KZ" altLang="ru-RU" sz="1100" b="1" dirty="0" smtClean="0">
                <a:latin typeface="Times New Roman" pitchFamily="18" charset="0"/>
                <a:cs typeface="Times New Roman" pitchFamily="18" charset="0"/>
              </a:rPr>
              <a:t>а</a:t>
            </a:r>
            <a:r>
              <a:rPr lang="ru-RU" sz="1100" b="1" dirty="0" err="1" smtClean="0">
                <a:latin typeface="Times New Roman" panose="02020603050405020304" pitchFamily="18" charset="0"/>
                <a:cs typeface="Times New Roman" panose="02020603050405020304" pitchFamily="18" charset="0"/>
              </a:rPr>
              <a:t>қпан</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Көшпелі бұлтты, жауын-шашынсыз болады. Солтүстік-шығыстан жел соғады, күші 8-13, екпіні 15-20, кей уақытта 25 м/с. Ауа температурасы түнде </a:t>
            </a:r>
            <a:r>
              <a:rPr lang="kk-KZ" sz="1050" dirty="0" smtClean="0">
                <a:latin typeface="Times New Roman" pitchFamily="18" charset="0"/>
                <a:cs typeface="Times New Roman" pitchFamily="18" charset="0"/>
              </a:rPr>
              <a:t>9</a:t>
            </a:r>
            <a:r>
              <a:rPr lang="kk-KZ" sz="1050" dirty="0" smtClean="0">
                <a:latin typeface="Times New Roman" pitchFamily="18" charset="0"/>
                <a:cs typeface="Times New Roman" pitchFamily="18" charset="0"/>
              </a:rPr>
              <a:t>-11,  </a:t>
            </a:r>
            <a:r>
              <a:rPr lang="kk-KZ" sz="1050" dirty="0" smtClean="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1 аяз-1 </a:t>
            </a:r>
            <a:r>
              <a:rPr lang="kk-KZ" sz="1050" dirty="0" smtClean="0">
                <a:latin typeface="Times New Roman" pitchFamily="18" charset="0"/>
                <a:cs typeface="Times New Roman" pitchFamily="18" charset="0"/>
              </a:rPr>
              <a:t>градус </a:t>
            </a:r>
            <a:r>
              <a:rPr lang="kk-KZ" sz="1050" dirty="0" smtClean="0">
                <a:latin typeface="Times New Roman" pitchFamily="18" charset="0"/>
                <a:cs typeface="Times New Roman" pitchFamily="18" charset="0"/>
              </a:rPr>
              <a:t>жылы </a:t>
            </a:r>
            <a:r>
              <a:rPr lang="kk-KZ" sz="1050" dirty="0" smtClean="0">
                <a:latin typeface="Times New Roman" pitchFamily="18" charset="0"/>
                <a:cs typeface="Times New Roman" pitchFamily="18" charset="0"/>
              </a:rPr>
              <a:t>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13663</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3138</cp:revision>
  <cp:lastPrinted>2021-07-01T03:56:27Z</cp:lastPrinted>
  <dcterms:created xsi:type="dcterms:W3CDTF">2018-03-27T06:03:00Z</dcterms:created>
  <dcterms:modified xsi:type="dcterms:W3CDTF">2024-02-17T05:55:59Z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