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оңтүстік-шығыстан жел 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Шығыстан жел соғады, күші 0-5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4940012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3868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16844</TotalTime>
  <Words>522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4017</cp:revision>
  <cp:lastPrinted>2021-07-01T07:38:07Z</cp:lastPrinted>
  <dcterms:created xsi:type="dcterms:W3CDTF">2018-03-27T06:03:00Z</dcterms:created>
  <dcterms:modified xsi:type="dcterms:W3CDTF">2024-02-17T06:23:58Z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