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370014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2566966"/>
              </p:ext>
            </p:extLst>
          </p:nvPr>
        </p:nvGraphicFramePr>
        <p:xfrm>
          <a:off x="5098034" y="3907132"/>
          <a:ext cx="4609874" cy="2571467"/>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438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06388"/>
            <a:ext cx="4780122"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К</a:t>
            </a:r>
            <a:r>
              <a:rPr lang="kk-KZ" sz="1100" kern="1400" dirty="0">
                <a:solidFill>
                  <a:srgbClr val="000000"/>
                </a:solidFill>
                <a:latin typeface="Times New Roman" panose="02020603050405020304" pitchFamily="18" charset="0"/>
                <a:ea typeface="SimSun" panose="02010600030101010101" pitchFamily="2" charset="-122"/>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rPr>
              <a:t>түнде аздаған қар. Солтүстік-батыста</a:t>
            </a:r>
            <a:r>
              <a:rPr lang="kk-KZ" sz="1100" dirty="0">
                <a:latin typeface="Times New Roman" panose="02020603050405020304" pitchFamily="18" charset="0"/>
                <a:cs typeface="Times New Roman" panose="02020603050405020304" pitchFamily="18" charset="0"/>
              </a:rPr>
              <a:t>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5-10</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28-30, күндіз 23-25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19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жауыш-шашынсыз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a:t>
            </a:r>
            <a:r>
              <a:rPr lang="kk-KZ" sz="1100" dirty="0">
                <a:latin typeface="Times New Roman" panose="02020603050405020304" pitchFamily="18" charset="0"/>
                <a:cs typeface="Times New Roman" panose="02020603050405020304" pitchFamily="18" charset="0"/>
              </a:rPr>
              <a:t>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31-33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27451</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4707</cp:revision>
  <cp:lastPrinted>2023-01-16T10:13:34Z</cp:lastPrinted>
  <dcterms:created xsi:type="dcterms:W3CDTF">2018-03-27T06:03:00Z</dcterms:created>
  <dcterms:modified xsi:type="dcterms:W3CDTF">2024-02-17T05:46:27Z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