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4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25305165"/>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Оңтүстік-шығыс желі 1-6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33-35,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20-22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algn="ctr"/>
            <a:r>
              <a:rPr lang="kk-KZ" altLang="ru-RU" sz="1200" b="1" dirty="0" smtClean="0">
                <a:solidFill>
                  <a:srgbClr val="000000"/>
                </a:solidFill>
                <a:latin typeface="Times New Roman" panose="02020603050405020304" pitchFamily="18" charset="0"/>
                <a:cs typeface="Times New Roman" panose="02020603050405020304" pitchFamily="18" charset="0"/>
              </a:rPr>
              <a:t>19 ақпанға </a:t>
            </a: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err="1" smtClean="0">
                <a:solidFill>
                  <a:srgbClr val="000000"/>
                </a:solidFill>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lvl="0" indent="182563" algn="ctr"/>
            <a:r>
              <a:rPr lang="ru-RU" sz="1200" b="1" dirty="0" smtClean="0">
                <a:solidFill>
                  <a:srgbClr val="000000"/>
                </a:solidFill>
                <a:latin typeface="Times New Roman" panose="02020603050405020304" pitchFamily="18" charset="0"/>
                <a:cs typeface="Times New Roman" panose="02020603050405020304" pitchFamily="18" charset="0"/>
              </a:rPr>
              <a:t>2024 </a:t>
            </a:r>
            <a:r>
              <a:rPr lang="ru-RU" sz="1200" b="1" dirty="0">
                <a:solidFill>
                  <a:srgbClr val="000000"/>
                </a:solidFill>
                <a:latin typeface="Times New Roman" panose="02020603050405020304" pitchFamily="18" charset="0"/>
                <a:cs typeface="Times New Roman" panose="02020603050405020304" pitchFamily="18" charset="0"/>
              </a:rPr>
              <a:t>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18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19</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түстік-шығыс желі </a:t>
            </a:r>
            <a:r>
              <a:rPr lang="kk-KZ" sz="1200" dirty="0">
                <a:latin typeface="Times New Roman" pitchFamily="18" charset="0"/>
                <a:cs typeface="Times New Roman" pitchFamily="18" charset="0"/>
              </a:rPr>
              <a:t>1-6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33-35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136337"/>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жинақтауына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көтеріңкі</a:t>
            </a:r>
            <a:r>
              <a:rPr lang="kk-KZ" altLang="en-US" sz="1200" b="1"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70253399"/>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1.378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783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Е.В./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18685</TotalTime>
  <Words>591</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3434</cp:revision>
  <cp:lastPrinted>2021-07-01T07:38:07Z</cp:lastPrinted>
  <dcterms:created xsi:type="dcterms:W3CDTF">2018-03-27T06:03:00Z</dcterms:created>
  <dcterms:modified xsi:type="dcterms:W3CDTF">2024-02-17T05:59:11Z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