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3" d="100"/>
          <a:sy n="103" d="100"/>
        </p:scale>
        <p:origin x="132"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86647528"/>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46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98626597"/>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0.67</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1343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269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Times New Roman" panose="02020603050405020304" pitchFamily="18" charset="0"/>
                          <a:cs typeface="Times New Roman" panose="02020603050405020304" pitchFamily="18" charset="0"/>
                        </a:rPr>
                        <a:t>0,825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15</a:t>
            </a:r>
            <a:r>
              <a:rPr lang="kk-KZ" altLang="ru-RU" sz="1200" b="1" dirty="0" smtClean="0">
                <a:latin typeface="Times New Roman" panose="02020603050405020304" pitchFamily="18" charset="0"/>
                <a:cs typeface="Times New Roman" panose="02020603050405020304" pitchFamily="18" charset="0"/>
              </a:rPr>
              <a:t> ақпан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16 </a:t>
            </a:r>
            <a:r>
              <a:rPr lang="kk-KZ" altLang="ru-RU" sz="1100" b="1" dirty="0" smtClean="0">
                <a:latin typeface="Times New Roman" panose="02020603050405020304" pitchFamily="18" charset="0"/>
                <a:cs typeface="Times New Roman" panose="02020603050405020304" pitchFamily="18" charset="0"/>
              </a:rPr>
              <a:t>ақпан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15</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16</a:t>
            </a:r>
            <a:r>
              <a:rPr lang="kk-KZ" altLang="ru-RU" sz="1100" b="1" dirty="0" smtClean="0">
                <a:solidFill>
                  <a:srgbClr val="000000"/>
                </a:solidFill>
                <a:latin typeface="Times New Roman" panose="02020603050405020304" pitchFamily="18" charset="0"/>
                <a:cs typeface="Times New Roman" panose="02020603050405020304" pitchFamily="18" charset="0"/>
              </a:rPr>
              <a:t> ақпан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күндіз қар, көктайғақ, бұрқасын. Жел оңтүстік-шығыстан, күші 9-14, екпіні 15-20 м/с. Ауа температурасы түнде 4-6 аяз, күндіз 0-2 жылы.</a:t>
            </a:r>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17 </a:t>
            </a:r>
            <a:r>
              <a:rPr lang="kk-KZ" sz="1100" b="1" dirty="0"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16</a:t>
            </a:r>
            <a:r>
              <a:rPr lang="kk-KZ" sz="1100" b="1" dirty="0" smtClean="0">
                <a:solidFill>
                  <a:srgbClr val="000000"/>
                </a:solidFill>
                <a:latin typeface="Times New Roman" panose="02020603050405020304" pitchFamily="18" charset="0"/>
                <a:cs typeface="Times New Roman" panose="02020603050405020304" pitchFamily="18" charset="0"/>
              </a:rPr>
              <a:t> ақпан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ақпан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a:t>
            </a:r>
            <a:r>
              <a:rPr lang="kk-KZ" sz="1100" dirty="0" smtClean="0">
                <a:solidFill>
                  <a:srgbClr val="000000"/>
                </a:solidFill>
                <a:latin typeface="Times New Roman" panose="02020603050405020304" pitchFamily="18" charset="0"/>
                <a:cs typeface="Times New Roman" panose="02020603050405020304" pitchFamily="18" charset="0"/>
                <a:sym typeface="+mn-ea"/>
              </a:rPr>
              <a:t>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қар, көктайғақ, бұрқасын.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15-20, кей уақытта екпіні 23-28 </a:t>
            </a:r>
            <a:r>
              <a:rPr lang="kk-KZ" sz="1100" dirty="0">
                <a:solidFill>
                  <a:srgbClr val="000000"/>
                </a:solidFill>
                <a:latin typeface="Times New Roman" panose="02020603050405020304" pitchFamily="18" charset="0"/>
                <a:cs typeface="Times New Roman" panose="02020603050405020304" pitchFamily="18" charset="0"/>
                <a:sym typeface="+mn-ea"/>
              </a:rPr>
              <a:t>м/с. Ауа температурасы түнде </a:t>
            </a:r>
            <a:r>
              <a:rPr lang="kk-KZ" sz="1100" dirty="0" smtClean="0">
                <a:solidFill>
                  <a:srgbClr val="000000"/>
                </a:solidFill>
                <a:latin typeface="Times New Roman" panose="02020603050405020304" pitchFamily="18" charset="0"/>
                <a:cs typeface="Times New Roman" panose="02020603050405020304" pitchFamily="18" charset="0"/>
                <a:sym typeface="+mn-ea"/>
              </a:rPr>
              <a:t>6-8 аяз.</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smtClean="0">
                <a:solidFill>
                  <a:srgbClr val="000000"/>
                </a:solidFill>
                <a:latin typeface="Times New Roman" panose="02020603050405020304" pitchFamily="18" charset="0"/>
                <a:cs typeface="Times New Roman" panose="02020603050405020304" pitchFamily="18" charset="0"/>
              </a:rPr>
              <a:t>./ </a:t>
            </a:r>
            <a:r>
              <a:rPr lang="kk-KZ" altLang="ru-RU" sz="1000" b="1" i="1" smtClean="0">
                <a:solidFill>
                  <a:srgbClr val="000000"/>
                </a:solidFill>
                <a:latin typeface="Times New Roman" panose="02020603050405020304" pitchFamily="18" charset="0"/>
                <a:cs typeface="Times New Roman" panose="02020603050405020304" pitchFamily="18" charset="0"/>
              </a:rPr>
              <a:t>Нуршаева А.Д.</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27195</TotalTime>
  <Words>602</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3229</cp:revision>
  <cp:lastPrinted>2021-07-01T07:38:07Z</cp:lastPrinted>
  <dcterms:created xsi:type="dcterms:W3CDTF">2018-03-27T06:03:00Z</dcterms:created>
  <dcterms:modified xsi:type="dcterms:W3CDTF">2024-02-15T08:37:03Z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