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0" autoAdjust="0"/>
    <p:restoredTop sz="92000" autoAdjust="0"/>
  </p:normalViewPr>
  <p:slideViewPr>
    <p:cSldViewPr showGuides="1">
      <p:cViewPr varScale="1">
        <p:scale>
          <a:sx n="109" d="100"/>
          <a:sy n="109" d="100"/>
        </p:scale>
        <p:origin x="-348" y="-8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46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15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ақпан</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a:latin typeface="Times New Roman" panose="02020603050405020304" pitchFamily="18" charset="0"/>
                <a:cs typeface="Times New Roman" panose="02020603050405020304" pitchFamily="18" charset="0"/>
              </a:rPr>
              <a:t>а</a:t>
            </a:r>
            <a:r>
              <a:rPr lang="kk-KZ" altLang="zh-CN" sz="1200" b="1" dirty="0">
                <a:solidFill>
                  <a:srgbClr val="000000"/>
                </a:solidFill>
                <a:latin typeface="Times New Roman" pitchFamily="18" charset="0"/>
                <a:cs typeface="Times New Roman" pitchFamily="18" charset="0"/>
              </a:rPr>
              <a:t>қпан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080416938"/>
              </p:ext>
            </p:extLst>
          </p:nvPr>
        </p:nvGraphicFramePr>
        <p:xfrm>
          <a:off x="5025009" y="3996001"/>
          <a:ext cx="4536503" cy="2460753"/>
        </p:xfrm>
        <a:graphic>
          <a:graphicData uri="http://schemas.openxmlformats.org/drawingml/2006/table">
            <a:tbl>
              <a:tblPr firstRow="1" bandRow="1">
                <a:tableStyleId>{5C22544A-7EE6-4342-B048-85BDC9FD1C3A}</a:tableStyleId>
              </a:tblPr>
              <a:tblGrid>
                <a:gridCol w="1656183">
                  <a:extLst>
                    <a:ext uri="{9D8B030D-6E8A-4147-A177-3AD203B41FA5}">
                      <a16:colId xmlns:a16="http://schemas.microsoft.com/office/drawing/2014/main" xmlns="" val="3583770891"/>
                    </a:ext>
                  </a:extLst>
                </a:gridCol>
                <a:gridCol w="1656184">
                  <a:extLst>
                    <a:ext uri="{9D8B030D-6E8A-4147-A177-3AD203B41FA5}">
                      <a16:colId xmlns:a16="http://schemas.microsoft.com/office/drawing/2014/main" xmlns="" val="1276116030"/>
                    </a:ext>
                  </a:extLst>
                </a:gridCol>
                <a:gridCol w="1224136">
                  <a:extLst>
                    <a:ext uri="{9D8B030D-6E8A-4147-A177-3AD203B41FA5}">
                      <a16:colId xmlns:a16="http://schemas.microsoft.com/office/drawing/2014/main" xmlns="" val="2096923049"/>
                    </a:ext>
                  </a:extLst>
                </a:gridCol>
              </a:tblGrid>
              <a:tr h="39282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92823">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0,00</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3433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0,02</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436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76</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0,4</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3433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0,03</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34338">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1</a:t>
                      </a:r>
                      <a:endParaRPr lang="ru-RU" sz="1400"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smtClean="0"/>
                        <a:t>0,1</a:t>
                      </a:r>
                      <a:endParaRPr lang="ru-RU" sz="14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332656"/>
            <a:ext cx="4824536"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15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16</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ақпанға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r>
              <a:rPr lang="kk-KZ" sz="1100" dirty="0" smtClean="0">
                <a:latin typeface="Times New Roman" pitchFamily="18" charset="0"/>
                <a:cs typeface="Times New Roman" pitchFamily="18" charset="0"/>
              </a:rPr>
              <a:t>Аздаған бұлтты</a:t>
            </a:r>
            <a:r>
              <a:rPr lang="kk-KZ" sz="1100" dirty="0">
                <a:latin typeface="Times New Roman" pitchFamily="18" charset="0"/>
                <a:cs typeface="Times New Roman" pitchFamily="18" charset="0"/>
              </a:rPr>
              <a:t>, жауын-шашынсыз. Солтүстік-батыстан жел соғады, </a:t>
            </a:r>
            <a:r>
              <a:rPr lang="kk-KZ" sz="1100" dirty="0" smtClean="0">
                <a:latin typeface="Times New Roman" pitchFamily="18" charset="0"/>
                <a:cs typeface="Times New Roman" pitchFamily="18" charset="0"/>
              </a:rPr>
              <a:t>күші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29-31 күндіз 22-24 градус </a:t>
            </a:r>
            <a:r>
              <a:rPr lang="kk-KZ" sz="1100" dirty="0">
                <a:latin typeface="Times New Roman" pitchFamily="18" charset="0"/>
                <a:cs typeface="Times New Roman" pitchFamily="18" charset="0"/>
              </a:rPr>
              <a:t>аяз.</a:t>
            </a:r>
            <a:r>
              <a:rPr lang="kk-KZ" sz="1100" b="1" dirty="0">
                <a:latin typeface="Times New Roman" pitchFamily="18" charset="0"/>
                <a:cs typeface="Times New Roman" pitchFamily="18" charset="0"/>
              </a:rPr>
              <a:t> </a:t>
            </a:r>
          </a:p>
          <a:p>
            <a:pPr indent="180975" algn="ctr"/>
            <a:r>
              <a:rPr lang="kk-KZ" altLang="ru-RU" sz="1100" b="1" dirty="0" smtClean="0">
                <a:solidFill>
                  <a:srgbClr val="000000"/>
                </a:solidFill>
                <a:latin typeface="Times New Roman" pitchFamily="18" charset="0"/>
                <a:cs typeface="Times New Roman" pitchFamily="18" charset="0"/>
              </a:rPr>
              <a:t>17 </a:t>
            </a:r>
            <a:r>
              <a:rPr lang="kk-KZ" altLang="ru-RU" sz="1100" b="1" dirty="0">
                <a:solidFill>
                  <a:srgbClr val="000000"/>
                </a:solidFill>
                <a:latin typeface="Times New Roman" pitchFamily="18" charset="0"/>
                <a:cs typeface="Times New Roman" pitchFamily="18" charset="0"/>
              </a:rPr>
              <a:t>ақпанға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а</a:t>
            </a:r>
            <a:r>
              <a:rPr lang="kk-KZ" sz="1100" b="1" dirty="0">
                <a:latin typeface="Times New Roman" pitchFamily="18" charset="0"/>
                <a:cs typeface="Times New Roman" pitchFamily="18" charset="0"/>
              </a:rPr>
              <a:t>қпан</a:t>
            </a:r>
            <a:r>
              <a:rPr lang="kk-KZ" sz="1100" b="1" dirty="0">
                <a:solidFill>
                  <a:srgbClr val="000000"/>
                </a:solidFill>
                <a:latin typeface="Times New Roman" pitchFamily="18" charset="0"/>
                <a:cs typeface="Times New Roman" pitchFamily="18" charset="0"/>
              </a:rPr>
              <a:t>н</a:t>
            </a:r>
            <a:r>
              <a:rPr lang="kk-KZ" altLang="ru-RU" sz="1100" b="1" dirty="0">
                <a:solidFill>
                  <a:srgbClr val="000000"/>
                </a:solidFill>
                <a:latin typeface="Times New Roman" pitchFamily="18" charset="0"/>
                <a:cs typeface="Times New Roman" pitchFamily="18" charset="0"/>
              </a:rPr>
              <a:t>ан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17</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ақпан</a:t>
            </a:r>
            <a:r>
              <a:rPr lang="kk-KZ" sz="1100" b="1" dirty="0">
                <a:latin typeface="Times New Roman" pitchFamily="18" charset="0"/>
                <a:cs typeface="Times New Roman" pitchFamily="18" charset="0"/>
              </a:rPr>
              <a:t>ға</a:t>
            </a:r>
            <a:r>
              <a:rPr lang="kk-KZ"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Аздаған бұлтты</a:t>
            </a:r>
            <a:r>
              <a:rPr lang="kk-KZ" sz="1100" dirty="0">
                <a:latin typeface="Times New Roman" pitchFamily="18" charset="0"/>
                <a:cs typeface="Times New Roman" pitchFamily="18" charset="0"/>
              </a:rPr>
              <a:t>, жауын-шашынсыз</a:t>
            </a:r>
            <a:r>
              <a:rPr lang="ru-RU" sz="1100" dirty="0">
                <a:latin typeface="Times New Roman" pitchFamily="18" charset="0"/>
                <a:cs typeface="Times New Roman" pitchFamily="18" charset="0"/>
              </a:rPr>
              <a:t>. </a:t>
            </a:r>
            <a:r>
              <a:rPr lang="ru-RU" sz="1100" smtClean="0">
                <a:latin typeface="Times New Roman" pitchFamily="18" charset="0"/>
                <a:cs typeface="Times New Roman" pitchFamily="18" charset="0"/>
              </a:rPr>
              <a:t>Солтүстік-ба</a:t>
            </a:r>
            <a:r>
              <a:rPr lang="kk-KZ" sz="1100" dirty="0" smtClean="0">
                <a:latin typeface="Times New Roman" pitchFamily="18" charset="0"/>
                <a:cs typeface="Times New Roman" pitchFamily="18" charset="0"/>
              </a:rPr>
              <a:t>тыстан </a:t>
            </a:r>
            <a:r>
              <a:rPr lang="kk-KZ" sz="1100" dirty="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9-14 </a:t>
            </a:r>
            <a:r>
              <a:rPr lang="kk-KZ" sz="1100" dirty="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32-34 </a:t>
            </a:r>
            <a:r>
              <a:rPr lang="kk-KZ" sz="1100" dirty="0">
                <a:latin typeface="Times New Roman" pitchFamily="18" charset="0"/>
                <a:cs typeface="Times New Roman" pitchFamily="18" charset="0"/>
              </a:rPr>
              <a:t>градус аяз.</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16</a:t>
            </a:r>
            <a:r>
              <a:rPr lang="kk-KZ" sz="1200" dirty="0" smtClean="0">
                <a:solidFill>
                  <a:srgbClr val="000000"/>
                </a:solidFill>
                <a:latin typeface="Times New Roman" pitchFamily="18" charset="0"/>
                <a:cs typeface="Times New Roman" pitchFamily="18" charset="0"/>
              </a:rPr>
              <a:t> </a:t>
            </a:r>
            <a:r>
              <a:rPr lang="kk-KZ" sz="1200" dirty="0">
                <a:solidFill>
                  <a:srgbClr val="000000"/>
                </a:solidFill>
                <a:latin typeface="Times New Roman" pitchFamily="18" charset="0"/>
                <a:cs typeface="Times New Roman" pitchFamily="18" charset="0"/>
              </a:rPr>
              <a:t>ақпанға, </a:t>
            </a:r>
            <a:r>
              <a:rPr lang="kk-KZ" sz="1200" dirty="0" smtClean="0">
                <a:solidFill>
                  <a:srgbClr val="000000"/>
                </a:solidFill>
                <a:latin typeface="Times New Roman" pitchFamily="18" charset="0"/>
                <a:cs typeface="Times New Roman" pitchFamily="18" charset="0"/>
              </a:rPr>
              <a:t>17 </a:t>
            </a:r>
            <a:r>
              <a:rPr lang="kk-KZ" sz="1200" dirty="0">
                <a:solidFill>
                  <a:srgbClr val="000000"/>
                </a:solidFill>
                <a:latin typeface="Times New Roman" pitchFamily="18" charset="0"/>
                <a:cs typeface="Times New Roman" pitchFamily="18" charset="0"/>
              </a:rPr>
              <a:t>ақпанға</a:t>
            </a:r>
            <a:r>
              <a:rPr lang="kk-KZ" sz="1200" b="1" dirty="0"/>
              <a:t> </a:t>
            </a:r>
            <a:r>
              <a:rPr lang="ru-RU" sz="12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4953000"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a:latin typeface="Times New Roman" pitchFamily="18" charset="0"/>
                <a:cs typeface="Times New Roman" pitchFamily="18" charset="0"/>
              </a:rPr>
              <a:t>М. </a:t>
            </a:r>
            <a:r>
              <a:rPr lang="ru-RU" altLang="ru-RU" sz="1200" b="1" i="1" dirty="0" err="1">
                <a:latin typeface="Times New Roman" pitchFamily="18" charset="0"/>
                <a:cs typeface="Times New Roman" pitchFamily="18" charset="0"/>
              </a:rPr>
              <a:t>Ерденов</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14556</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4278</cp:revision>
  <cp:lastPrinted>2021-07-01T03:56:27Z</cp:lastPrinted>
  <dcterms:created xsi:type="dcterms:W3CDTF">2018-03-27T06:03:00Z</dcterms:created>
  <dcterms:modified xsi:type="dcterms:W3CDTF">2024-02-15T06:53:14Z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