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974187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754326"/>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солтүстік-батыс желі 5-10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34-36,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28-30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ақпанға </a:t>
            </a: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err="1" smtClean="0">
                <a:solidFill>
                  <a:srgbClr val="000000"/>
                </a:solidFill>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lvl="0" indent="182563" algn="ctr"/>
            <a:r>
              <a:rPr lang="ru-RU" sz="1200" b="1" dirty="0" smtClean="0">
                <a:solidFill>
                  <a:srgbClr val="000000"/>
                </a:solidFill>
                <a:latin typeface="Times New Roman" panose="02020603050405020304" pitchFamily="18" charset="0"/>
                <a:cs typeface="Times New Roman" panose="02020603050405020304" pitchFamily="18" charset="0"/>
              </a:rPr>
              <a:t>2024 </a:t>
            </a:r>
            <a:r>
              <a:rPr lang="ru-RU" sz="1200" b="1" dirty="0">
                <a:solidFill>
                  <a:srgbClr val="000000"/>
                </a:solidFill>
                <a:latin typeface="Times New Roman" panose="02020603050405020304" pitchFamily="18" charset="0"/>
                <a:cs typeface="Times New Roman" panose="02020603050405020304" pitchFamily="18" charset="0"/>
              </a:rPr>
              <a:t>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Аздаған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Батыс, оңтүстік-батыс 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34-36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етеді. </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1687667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308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653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a:t>
            </a:r>
            <a:r>
              <a:rPr lang="kk-KZ" altLang="ru-RU" sz="1200" b="1" i="1" smtClean="0">
                <a:solidFill>
                  <a:srgbClr val="000000"/>
                </a:solidFill>
                <a:latin typeface="Times New Roman" panose="02020603050405020304" pitchFamily="18" charset="0"/>
                <a:cs typeface="Times New Roman" panose="02020603050405020304" pitchFamily="18" charset="0"/>
              </a:rPr>
              <a:t>О./ </a:t>
            </a:r>
            <a:r>
              <a:rPr lang="kk-KZ" altLang="ru-RU" sz="1200" b="1" i="1" dirty="0" smtClean="0">
                <a:solidFill>
                  <a:srgbClr val="000000"/>
                </a:solidFill>
                <a:latin typeface="Times New Roman" panose="02020603050405020304" pitchFamily="18" charset="0"/>
                <a:cs typeface="Times New Roman" panose="02020603050405020304" pitchFamily="18" charset="0"/>
              </a:rPr>
              <a:t>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18656</TotalTime>
  <Words>596</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3429</cp:revision>
  <cp:lastPrinted>2021-07-01T07:38:07Z</cp:lastPrinted>
  <dcterms:created xsi:type="dcterms:W3CDTF">2018-03-27T06:03:00Z</dcterms:created>
  <dcterms:modified xsi:type="dcterms:W3CDTF">2024-02-15T07:10:10Z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