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922979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15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соғады, күші 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30-32°, күндіз 26-28°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lvl="0"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35-37°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631849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18429</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3225</cp:revision>
  <cp:lastPrinted>2021-07-01T03:56:27Z</cp:lastPrinted>
  <dcterms:created xsi:type="dcterms:W3CDTF">2018-03-27T06:03:00Z</dcterms:created>
  <dcterms:modified xsi:type="dcterms:W3CDTF">2024-02-15T06:02:56Z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