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6" d="100"/>
          <a:sy n="96" d="100"/>
        </p:scale>
        <p:origin x="78"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934549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46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15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9337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16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err="1">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15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16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solidFill>
                  <a:prstClr val="black"/>
                </a:solidFill>
                <a:latin typeface="Times New Roman" pitchFamily="18" charset="0"/>
                <a:cs typeface="Times New Roman" pitchFamily="18" charset="0"/>
              </a:rPr>
              <a:t>Көшпелі бұлтты, жауын-шашынсыз. Жел 7-12 м/с. Ауа температурасы түнде 31-33, күндіз 22-24 аяз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indent="182563" algn="just"/>
            <a:endParaRPr lang="ru-RU"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17 ақпанға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16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17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solidFill>
                  <a:prstClr val="black"/>
                </a:solidFill>
                <a:latin typeface="Times New Roman" pitchFamily="18" charset="0"/>
                <a:cs typeface="Times New Roman" pitchFamily="18" charset="0"/>
              </a:rPr>
              <a:t>Көшпелі бұлтты, жауын-шашынсыз. </a:t>
            </a:r>
            <a:r>
              <a:rPr lang="ru-RU" sz="1200" dirty="0">
                <a:solidFill>
                  <a:prstClr val="black"/>
                </a:solidFill>
                <a:latin typeface="Times New Roman" pitchFamily="18" charset="0"/>
                <a:cs typeface="Times New Roman" pitchFamily="18" charset="0"/>
              </a:rPr>
              <a:t>Жел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28-30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r>
              <a:rPr lang="ru-RU" sz="1400" dirty="0">
                <a:solidFill>
                  <a:srgbClr val="000000"/>
                </a:solidFill>
                <a:latin typeface="Times New Roman" panose="02020603050405020304" pitchFamily="18" charset="0"/>
                <a:cs typeface="Times New Roman" panose="02020603050405020304" pitchFamily="18" charset="0"/>
              </a:rPr>
              <a:t>1, 2, 3 </a:t>
            </a:r>
            <a:r>
              <a:rPr lang="ru-RU" sz="1400" dirty="0" err="1">
                <a:solidFill>
                  <a:srgbClr val="000000"/>
                </a:solidFill>
                <a:latin typeface="Times New Roman" panose="02020603050405020304" pitchFamily="18" charset="0"/>
                <a:cs typeface="Times New Roman" panose="02020603050405020304" pitchFamily="18" charset="0"/>
              </a:rPr>
              <a:t>дәрежелі</a:t>
            </a:r>
            <a:r>
              <a:rPr lang="ru-RU" sz="1400" dirty="0">
                <a:solidFill>
                  <a:srgbClr val="000000"/>
                </a:solidFill>
                <a:latin typeface="Times New Roman" panose="02020603050405020304" pitchFamily="18" charset="0"/>
                <a:cs typeface="Times New Roman" panose="02020603050405020304" pitchFamily="18" charset="0"/>
              </a:rPr>
              <a:t> ҚМЖ </a:t>
            </a:r>
            <a:r>
              <a:rPr lang="ru-RU" sz="1400" dirty="0" err="1">
                <a:solidFill>
                  <a:srgbClr val="000000"/>
                </a:solidFill>
                <a:latin typeface="Times New Roman" panose="02020603050405020304" pitchFamily="18" charset="0"/>
                <a:cs typeface="Times New Roman" panose="02020603050405020304" pitchFamily="18" charset="0"/>
              </a:rPr>
              <a:t>ескертуі</a:t>
            </a:r>
            <a:r>
              <a:rPr lang="ru-RU" sz="1400" dirty="0">
                <a:solidFill>
                  <a:srgbClr val="000000"/>
                </a:solidFill>
                <a:latin typeface="Times New Roman" panose="02020603050405020304" pitchFamily="18" charset="0"/>
                <a:cs typeface="Times New Roman" panose="02020603050405020304" pitchFamily="18" charset="0"/>
              </a:rPr>
              <a:t> </a:t>
            </a:r>
            <a:r>
              <a:rPr lang="ru-RU" sz="1400" dirty="0" err="1">
                <a:solidFill>
                  <a:srgbClr val="000000"/>
                </a:solidFill>
                <a:latin typeface="Times New Roman" panose="02020603050405020304" pitchFamily="18" charset="0"/>
                <a:cs typeface="Times New Roman" panose="02020603050405020304" pitchFamily="18" charset="0"/>
              </a:rPr>
              <a:t>жоқ</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35003474"/>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0.508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0.336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619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494" y="3763039"/>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15</a:t>
            </a:r>
            <a:r>
              <a:rPr lang="ru-RU" sz="1200" b="1">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16080</TotalTime>
  <Words>566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3006</cp:revision>
  <cp:lastPrinted>2021-07-01T07:38:07Z</cp:lastPrinted>
  <dcterms:created xsi:type="dcterms:W3CDTF">2018-03-27T06:03:00Z</dcterms:created>
  <dcterms:modified xsi:type="dcterms:W3CDTF">2024-02-15T06:54:11Z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