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05539364"/>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№46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877437"/>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spcBef>
                <a:spcPts val="0"/>
              </a:spcBef>
              <a:defRPr/>
            </a:pP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a:t>
            </a:r>
            <a:r>
              <a:rPr lang="kk-KZ" sz="1200" dirty="0" smtClean="0">
                <a:solidFill>
                  <a:prstClr val="black"/>
                </a:solidFill>
                <a:latin typeface="Times New Roman" pitchFamily="18" charset="0"/>
                <a:cs typeface="Times New Roman" pitchFamily="18" charset="0"/>
              </a:rPr>
              <a:t>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солт</a:t>
            </a:r>
            <a:r>
              <a:rPr lang="kk-KZ" sz="1200" dirty="0" smtClean="0">
                <a:solidFill>
                  <a:prstClr val="black"/>
                </a:solidFill>
                <a:latin typeface="Times New Roman" pitchFamily="18" charset="0"/>
                <a:cs typeface="Times New Roman" pitchFamily="18" charset="0"/>
              </a:rPr>
              <a:t>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31-33°, күндіз 26-28° аяз болады.</a:t>
            </a:r>
            <a:endParaRPr lang="kk-KZ" sz="1200" dirty="0">
              <a:solidFill>
                <a:prstClr val="black"/>
              </a:solidFill>
              <a:latin typeface="Times New Roman" pitchFamily="18" charset="0"/>
              <a:cs typeface="Times New Roman" pitchFamily="18" charset="0"/>
            </a:endParaRPr>
          </a:p>
          <a:p>
            <a:pPr algn="ctr">
              <a:spcBef>
                <a:spcPts val="0"/>
              </a:spcBef>
              <a:defRPr/>
            </a:pPr>
            <a:endParaRPr lang="ru-RU" altLang="ru-RU" sz="8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en-US"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ақпанға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1</a:t>
            </a:r>
            <a:r>
              <a:rPr lang="kk-KZ" sz="1200" b="1" dirty="0">
                <a:latin typeface="Times New Roman" panose="02020603050405020304" pitchFamily="18" charset="0"/>
                <a:cs typeface="Times New Roman" panose="02020603050405020304" pitchFamily="18" charset="0"/>
              </a:rPr>
              <a:t>7</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солтүстік-батыстан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31-33°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50747" y="23885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9631" y="329050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smtClean="0">
                <a:solidFill>
                  <a:prstClr val="black"/>
                </a:solidFill>
                <a:latin typeface="Times New Roman" panose="02020603050405020304" pitchFamily="18" charset="0"/>
                <a:cs typeface="Times New Roman" panose="02020603050405020304" pitchFamily="18" charset="0"/>
              </a:rPr>
              <a:t>дәрежелі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55313768"/>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625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0,041</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Жиембаева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Д.А. </a:t>
            </a:r>
            <a:r>
              <a:rPr lang="ru-RU" altLang="ru-RU" sz="1200" b="1" i="1" dirty="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18565</TotalTime>
  <Words>568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3290</cp:revision>
  <cp:lastPrinted>2021-07-01T03:56:27Z</cp:lastPrinted>
  <dcterms:created xsi:type="dcterms:W3CDTF">2018-03-27T06:03:00Z</dcterms:created>
  <dcterms:modified xsi:type="dcterms:W3CDTF">2024-02-15T06:04:12Z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