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1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8205346"/>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16</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15</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kk-KZ" sz="1200" dirty="0">
                <a:latin typeface="Times New Roman" pitchFamily="18" charset="0"/>
                <a:cs typeface="Times New Roman" pitchFamily="18" charset="0"/>
              </a:rPr>
              <a:t>Солтүстік желі </a:t>
            </a:r>
            <a:r>
              <a:rPr lang="kk-KZ" sz="1200" dirty="0" smtClean="0">
                <a:latin typeface="Times New Roman" pitchFamily="18" charset="0"/>
                <a:cs typeface="Times New Roman" pitchFamily="18" charset="0"/>
              </a:rPr>
              <a:t>6-11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33-35,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24-26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17 </a:t>
            </a:r>
            <a:r>
              <a:rPr lang="kk-KZ" altLang="ru-RU" sz="1200" b="1" dirty="0">
                <a:solidFill>
                  <a:srgbClr val="000000"/>
                </a:solidFill>
                <a:latin typeface="Times New Roman" panose="02020603050405020304" pitchFamily="18" charset="0"/>
                <a:cs typeface="Times New Roman" panose="02020603050405020304" pitchFamily="18" charset="0"/>
              </a:rPr>
              <a:t>ақпанға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16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17</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Аздаған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a:t>
            </a:r>
            <a:r>
              <a:rPr lang="ru-RU" sz="1200" dirty="0" err="1" smtClean="0">
                <a:latin typeface="Times New Roman" pitchFamily="18" charset="0"/>
                <a:cs typeface="Times New Roman" pitchFamily="18" charset="0"/>
              </a:rPr>
              <a:t>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Сол</a:t>
            </a:r>
            <a:r>
              <a:rPr lang="kk-KZ" sz="1200" dirty="0" smtClean="0">
                <a:latin typeface="Times New Roman" pitchFamily="18" charset="0"/>
                <a:cs typeface="Times New Roman" pitchFamily="18" charset="0"/>
              </a:rPr>
              <a:t>түстік, солтүстік-шығыс </a:t>
            </a:r>
            <a:r>
              <a:rPr lang="kk-KZ" sz="1200" dirty="0">
                <a:latin typeface="Times New Roman" pitchFamily="18" charset="0"/>
                <a:cs typeface="Times New Roman" pitchFamily="18" charset="0"/>
              </a:rPr>
              <a:t>желі 5-10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35-37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865001" y="322550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41187" y="2356521"/>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39654749"/>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Грязнова А. О./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18410</TotalTime>
  <Words>486</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3374</cp:revision>
  <cp:lastPrinted>2021-07-01T07:38:07Z</cp:lastPrinted>
  <dcterms:created xsi:type="dcterms:W3CDTF">2018-03-27T06:03:00Z</dcterms:created>
  <dcterms:modified xsi:type="dcterms:W3CDTF">2024-02-15T06:50:48Z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