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changesInfos/changesInfo1.xml" ContentType="application/vnd.ms-powerpoint.changesinfo+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A8422"/>
    <a:srgbClr val="F97407"/>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p:restoredLeft sz="15620"/>
    <p:restoredTop sz="97218" autoAdjust="0"/>
  </p:normalViewPr>
  <p:slideViewPr>
    <p:cSldViewPr showGuides="1">
      <p:cViewPr>
        <p:scale>
          <a:sx n="110" d="100"/>
          <a:sy n="110" d="100"/>
        </p:scale>
        <p:origin x="-2250" y="-18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xmlns=""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889278246"/>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046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15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ақпан</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24438" y="142852"/>
            <a:ext cx="4714908" cy="1938992"/>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lvl="0" algn="ctr"/>
            <a:r>
              <a:rPr lang="kk-KZ" altLang="ru-RU" sz="1200" b="1" dirty="0" smtClean="0">
                <a:latin typeface="Times New Roman" pitchFamily="18" charset="0"/>
                <a:cs typeface="Times New Roman" pitchFamily="18" charset="0"/>
              </a:rPr>
              <a:t>16 </a:t>
            </a:r>
            <a:r>
              <a:rPr lang="kk-KZ" altLang="ru-RU" sz="1200" b="1" dirty="0" smtClean="0">
                <a:latin typeface="Times New Roman" pitchFamily="18" charset="0"/>
                <a:cs typeface="Times New Roman" pitchFamily="18" charset="0"/>
              </a:rPr>
              <a:t>ақпанға арналған </a:t>
            </a:r>
            <a:r>
              <a:rPr lang="kk-KZ" altLang="ru-RU" sz="1200" b="1" dirty="0">
                <a:latin typeface="Times New Roman" pitchFamily="18" charset="0"/>
                <a:cs typeface="Times New Roman" pitchFamily="18" charset="0"/>
              </a:rPr>
              <a:t>ауа-райы болжамы</a:t>
            </a:r>
            <a:endParaRPr lang="ru-RU" altLang="ru-RU" sz="1200" b="1" dirty="0">
              <a:latin typeface="Times New Roman" pitchFamily="18" charset="0"/>
              <a:cs typeface="Times New Roman" pitchFamily="18" charset="0"/>
            </a:endParaRPr>
          </a:p>
          <a:p>
            <a:pPr lvl="0" algn="ctr"/>
            <a:r>
              <a:rPr lang="ru-RU" altLang="ru-RU" sz="1200" b="1" dirty="0" smtClean="0">
                <a:solidFill>
                  <a:srgbClr val="000000"/>
                </a:solidFill>
                <a:latin typeface="Times New Roman" pitchFamily="18" charset="0"/>
                <a:cs typeface="Times New Roman" pitchFamily="18" charset="0"/>
              </a:rPr>
              <a:t>2024 </a:t>
            </a:r>
            <a:r>
              <a:rPr lang="ru-RU" altLang="ru-RU" sz="1200" b="1" dirty="0" err="1" smtClean="0">
                <a:solidFill>
                  <a:srgbClr val="000000"/>
                </a:solidFill>
                <a:latin typeface="Times New Roman" pitchFamily="18" charset="0"/>
                <a:cs typeface="Times New Roman" pitchFamily="18" charset="0"/>
              </a:rPr>
              <a:t>жылғы </a:t>
            </a:r>
            <a:r>
              <a:rPr lang="ru-RU" altLang="ru-RU" sz="1200" b="1" dirty="0" smtClean="0">
                <a:solidFill>
                  <a:srgbClr val="000000"/>
                </a:solidFill>
                <a:latin typeface="Times New Roman" pitchFamily="18" charset="0"/>
                <a:cs typeface="Times New Roman" pitchFamily="18" charset="0"/>
              </a:rPr>
              <a:t>15</a:t>
            </a:r>
            <a:r>
              <a:rPr lang="kk-KZ" altLang="ru-RU" sz="1200" b="1" dirty="0" smtClean="0">
                <a:solidFill>
                  <a:srgbClr val="000000"/>
                </a:solidFill>
                <a:latin typeface="Times New Roman" pitchFamily="18" charset="0"/>
                <a:cs typeface="Times New Roman" pitchFamily="18" charset="0"/>
              </a:rPr>
              <a:t> </a:t>
            </a:r>
            <a:r>
              <a:rPr lang="kk-KZ" altLang="ru-RU" sz="1200" b="1" dirty="0" smtClean="0">
                <a:solidFill>
                  <a:srgbClr val="000000"/>
                </a:solidFill>
                <a:latin typeface="Times New Roman" pitchFamily="18" charset="0"/>
                <a:cs typeface="Times New Roman" pitchFamily="18" charset="0"/>
              </a:rPr>
              <a:t>ақпан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a:t>
            </a:r>
            <a:r>
              <a:rPr lang="kk-KZ" altLang="ru-RU" sz="1200" b="1" dirty="0" smtClean="0">
                <a:solidFill>
                  <a:srgbClr val="000000"/>
                </a:solidFill>
                <a:latin typeface="Times New Roman" pitchFamily="18" charset="0"/>
                <a:cs typeface="Times New Roman" pitchFamily="18" charset="0"/>
              </a:rPr>
              <a:t>16 </a:t>
            </a:r>
            <a:r>
              <a:rPr lang="kk-KZ" altLang="ru-RU" sz="1200" b="1" dirty="0" smtClean="0">
                <a:solidFill>
                  <a:srgbClr val="000000"/>
                </a:solidFill>
                <a:latin typeface="Times New Roman" pitchFamily="18" charset="0"/>
                <a:cs typeface="Times New Roman" pitchFamily="18" charset="0"/>
              </a:rPr>
              <a:t>ақпан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20-ға </a:t>
            </a:r>
            <a:r>
              <a:rPr lang="ru-RU" altLang="ru-RU" sz="1200" b="1" dirty="0" err="1" smtClean="0">
                <a:solidFill>
                  <a:srgbClr val="000000"/>
                </a:solidFill>
                <a:latin typeface="Times New Roman" pitchFamily="18" charset="0"/>
                <a:cs typeface="Times New Roman" pitchFamily="18" charset="0"/>
              </a:rPr>
              <a:t>дейін</a:t>
            </a:r>
            <a:endParaRPr lang="ru-RU" altLang="ru-RU" sz="1200" b="1" dirty="0" smtClean="0">
              <a:solidFill>
                <a:srgbClr val="000000"/>
              </a:solidFill>
              <a:latin typeface="Times New Roman" pitchFamily="18" charset="0"/>
              <a:cs typeface="Times New Roman" pitchFamily="18" charset="0"/>
              <a:sym typeface="+mn-ea"/>
            </a:endParaRPr>
          </a:p>
          <a:p>
            <a:pPr algn="just"/>
            <a:r>
              <a:rPr lang="kk-KZ" sz="1200" dirty="0" smtClean="0">
                <a:latin typeface="Times New Roman" pitchFamily="18" charset="0"/>
                <a:cs typeface="Times New Roman" pitchFamily="18" charset="0"/>
              </a:rPr>
              <a:t>Аздаған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 жауын-шашынсыз</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Солтүстік-шығыстан, шығыстан </a:t>
            </a:r>
            <a:r>
              <a:rPr lang="kk-KZ" sz="1200" dirty="0" smtClean="0">
                <a:latin typeface="Times New Roman" pitchFamily="18" charset="0"/>
                <a:cs typeface="Times New Roman" pitchFamily="18" charset="0"/>
              </a:rPr>
              <a:t>жел соғады, күші </a:t>
            </a:r>
            <a:r>
              <a:rPr lang="ru-RU" sz="1200" dirty="0" smtClean="0">
                <a:latin typeface="Times New Roman" pitchFamily="18" charset="0"/>
                <a:cs typeface="Times New Roman" pitchFamily="18" charset="0"/>
              </a:rPr>
              <a:t>3-8</a:t>
            </a:r>
            <a:r>
              <a:rPr lang="ru-RU"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м/с. </a:t>
            </a:r>
            <a:r>
              <a:rPr lang="kk-KZ" sz="1200" dirty="0" smtClean="0">
                <a:latin typeface="Times New Roman" pitchFamily="18" charset="0"/>
                <a:cs typeface="Times New Roman" pitchFamily="18" charset="0"/>
              </a:rPr>
              <a:t>Ауа температурасы түнде </a:t>
            </a:r>
            <a:r>
              <a:rPr lang="kk-KZ" sz="1200" dirty="0" smtClean="0">
                <a:latin typeface="Times New Roman" pitchFamily="18" charset="0"/>
                <a:cs typeface="Times New Roman" pitchFamily="18" charset="0"/>
              </a:rPr>
              <a:t>28-30,</a:t>
            </a:r>
            <a:r>
              <a:rPr lang="kk-KZ"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күндіз </a:t>
            </a:r>
            <a:r>
              <a:rPr lang="ru-RU" sz="1200" dirty="0" smtClean="0">
                <a:latin typeface="Times New Roman" pitchFamily="18" charset="0"/>
                <a:cs typeface="Times New Roman" pitchFamily="18" charset="0"/>
              </a:rPr>
              <a:t>18-20 </a:t>
            </a:r>
            <a:r>
              <a:rPr lang="ru-RU" sz="1200" dirty="0" smtClean="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аяз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болады</a:t>
            </a:r>
            <a:r>
              <a:rPr lang="ru-RU" sz="1200" dirty="0" smtClean="0">
                <a:latin typeface="Times New Roman" pitchFamily="18" charset="0"/>
                <a:cs typeface="Times New Roman" pitchFamily="18" charset="0"/>
              </a:rPr>
              <a:t>.</a:t>
            </a:r>
          </a:p>
          <a:p>
            <a:pPr algn="ctr"/>
            <a:r>
              <a:rPr lang="kk-KZ" sz="1200" b="1" dirty="0" smtClean="0">
                <a:solidFill>
                  <a:srgbClr val="000000"/>
                </a:solidFill>
                <a:latin typeface="Times New Roman" pitchFamily="18" charset="0"/>
                <a:cs typeface="Times New Roman" pitchFamily="18" charset="0"/>
              </a:rPr>
              <a:t>17 </a:t>
            </a:r>
            <a:r>
              <a:rPr lang="kk-KZ" sz="1200" b="1" dirty="0" smtClean="0">
                <a:solidFill>
                  <a:srgbClr val="000000"/>
                </a:solidFill>
                <a:latin typeface="Times New Roman" pitchFamily="18" charset="0"/>
                <a:cs typeface="Times New Roman" pitchFamily="18" charset="0"/>
              </a:rPr>
              <a:t>ақпанда</a:t>
            </a:r>
            <a:endParaRPr lang="ru-RU" sz="1200" b="1" dirty="0" smtClean="0">
              <a:solidFill>
                <a:srgbClr val="000000"/>
              </a:solidFill>
              <a:latin typeface="Times New Roman" pitchFamily="18" charset="0"/>
              <a:cs typeface="Times New Roman" pitchFamily="18" charset="0"/>
            </a:endParaRPr>
          </a:p>
          <a:p>
            <a:pPr lvl="0" algn="ctr"/>
            <a:r>
              <a:rPr lang="ru-RU" sz="1200" b="1" dirty="0" smtClean="0">
                <a:solidFill>
                  <a:srgbClr val="000000"/>
                </a:solidFill>
                <a:latin typeface="Times New Roman" pitchFamily="18" charset="0"/>
                <a:cs typeface="Times New Roman" pitchFamily="18" charset="0"/>
              </a:rPr>
              <a:t>2024 ж. </a:t>
            </a:r>
            <a:r>
              <a:rPr lang="kk-KZ" sz="1200" b="1" dirty="0" smtClean="0">
                <a:solidFill>
                  <a:srgbClr val="000000"/>
                </a:solidFill>
                <a:latin typeface="Times New Roman" pitchFamily="18" charset="0"/>
                <a:cs typeface="Times New Roman" pitchFamily="18" charset="0"/>
              </a:rPr>
              <a:t>16 </a:t>
            </a:r>
            <a:r>
              <a:rPr lang="kk-KZ" sz="1200" b="1" dirty="0" smtClean="0">
                <a:solidFill>
                  <a:srgbClr val="000000"/>
                </a:solidFill>
                <a:latin typeface="Times New Roman" pitchFamily="18" charset="0"/>
                <a:cs typeface="Times New Roman" pitchFamily="18" charset="0"/>
              </a:rPr>
              <a:t>ақпан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17 </a:t>
            </a:r>
            <a:r>
              <a:rPr lang="kk-KZ" sz="1200" b="1" dirty="0" smtClean="0">
                <a:solidFill>
                  <a:srgbClr val="000000"/>
                </a:solidFill>
                <a:latin typeface="Times New Roman" pitchFamily="18" charset="0"/>
                <a:cs typeface="Times New Roman" pitchFamily="18" charset="0"/>
              </a:rPr>
              <a:t>ақпан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smtClean="0">
                <a:latin typeface="Times New Roman" pitchFamily="18" charset="0"/>
                <a:cs typeface="Times New Roman" pitchFamily="18" charset="0"/>
              </a:rPr>
              <a:t>Аздаған бұлтты, жауын-шашынсыз. </a:t>
            </a:r>
            <a:r>
              <a:rPr lang="kk-KZ" sz="1200" dirty="0" smtClean="0">
                <a:latin typeface="Times New Roman" pitchFamily="18" charset="0"/>
                <a:cs typeface="Times New Roman" pitchFamily="18" charset="0"/>
              </a:rPr>
              <a:t>Ш</a:t>
            </a:r>
            <a:r>
              <a:rPr lang="kk-KZ" sz="1200" dirty="0" smtClean="0">
                <a:latin typeface="Times New Roman" pitchFamily="18" charset="0"/>
                <a:cs typeface="Times New Roman" pitchFamily="18" charset="0"/>
              </a:rPr>
              <a:t>ығыстан </a:t>
            </a:r>
            <a:r>
              <a:rPr lang="kk-KZ" sz="1200" dirty="0" smtClean="0">
                <a:latin typeface="Times New Roman" pitchFamily="18" charset="0"/>
                <a:cs typeface="Times New Roman" pitchFamily="18" charset="0"/>
              </a:rPr>
              <a:t>жел соғады, күші </a:t>
            </a:r>
            <a:r>
              <a:rPr lang="kk-KZ" sz="1200" dirty="0" smtClean="0">
                <a:latin typeface="Times New Roman" pitchFamily="18" charset="0"/>
                <a:cs typeface="Times New Roman" pitchFamily="18" charset="0"/>
              </a:rPr>
              <a:t>0-5 </a:t>
            </a:r>
            <a:r>
              <a:rPr lang="kk-KZ" sz="1200" dirty="0" smtClean="0">
                <a:latin typeface="Times New Roman" pitchFamily="18" charset="0"/>
                <a:cs typeface="Times New Roman" pitchFamily="18" charset="0"/>
              </a:rPr>
              <a:t>м/с. Ауа температурасы </a:t>
            </a:r>
            <a:r>
              <a:rPr lang="kk-KZ" sz="1200" dirty="0" smtClean="0">
                <a:latin typeface="Times New Roman" pitchFamily="18" charset="0"/>
                <a:cs typeface="Times New Roman" pitchFamily="18" charset="0"/>
              </a:rPr>
              <a:t>24-26 </a:t>
            </a:r>
            <a:r>
              <a:rPr lang="kk-KZ" sz="1200" dirty="0" smtClean="0">
                <a:latin typeface="Times New Roman" pitchFamily="18" charset="0"/>
                <a:cs typeface="Times New Roman" pitchFamily="18" charset="0"/>
              </a:rPr>
              <a:t>градус аяз болады.</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1156499162"/>
              </p:ext>
            </p:extLst>
          </p:nvPr>
        </p:nvGraphicFramePr>
        <p:xfrm>
          <a:off x="5024438" y="4143380"/>
          <a:ext cx="4667576" cy="2151816"/>
        </p:xfrm>
        <a:graphic>
          <a:graphicData uri="http://schemas.openxmlformats.org/drawingml/2006/table">
            <a:tbl>
              <a:tblPr firstRow="1" bandRow="1">
                <a:tableStyleId>{5C22544A-7EE6-4342-B048-85BDC9FD1C3A}</a:tableStyleId>
              </a:tblPr>
              <a:tblGrid>
                <a:gridCol w="1771866">
                  <a:extLst>
                    <a:ext uri="{9D8B030D-6E8A-4147-A177-3AD203B41FA5}">
                      <a16:colId xmlns:a16="http://schemas.microsoft.com/office/drawing/2014/main" xmlns="" val="3583770891"/>
                    </a:ext>
                  </a:extLst>
                </a:gridCol>
                <a:gridCol w="1457141">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7727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a:t>
                      </a:r>
                      <a:r>
                        <a:rPr lang="kk-KZ" sz="1000" dirty="0" smtClean="0">
                          <a:solidFill>
                            <a:schemeClr val="tx1"/>
                          </a:solidFill>
                          <a:latin typeface="Times New Roman" panose="02020603050405020304" pitchFamily="18" charset="0"/>
                          <a:cs typeface="Times New Roman" panose="02020603050405020304" pitchFamily="18" charset="0"/>
                        </a:rPr>
                        <a:t>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0,009</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71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7390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0,002</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3217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a:solidFill>
                            <a:schemeClr val="tx1"/>
                          </a:solidFill>
                          <a:latin typeface="Times New Roman" panose="02020603050405020304" pitchFamily="18" charset="0"/>
                          <a:cs typeface="Times New Roman" panose="02020603050405020304" pitchFamily="18" charset="0"/>
                        </a:rPr>
                        <a:t>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2725</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0,545</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7464">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94</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0,471</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246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61</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0,151</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2172">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3</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0,363</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xmlns="" val="3691709549"/>
              </p:ext>
            </p:extLst>
          </p:nvPr>
        </p:nvGraphicFramePr>
        <p:xfrm>
          <a:off x="5081587" y="6381328"/>
          <a:ext cx="4824413" cy="365760"/>
        </p:xfrm>
        <a:graphic>
          <a:graphicData uri="http://schemas.openxmlformats.org/drawingml/2006/table">
            <a:tbl>
              <a:tblPr/>
              <a:tblGrid>
                <a:gridCol w="4824413">
                  <a:extLst>
                    <a:ext uri="{9D8B030D-6E8A-4147-A177-3AD203B41FA5}">
                      <a16:colId xmlns:a16="http://schemas.microsoft.com/office/drawing/2014/main" xmlns=""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smtClean="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smtClean="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24439" y="3571876"/>
            <a:ext cx="4714907" cy="646331"/>
          </a:xfrm>
          <a:prstGeom prst="rect">
            <a:avLst/>
          </a:prstGeom>
          <a:noFill/>
          <a:ln w="9525">
            <a:noFill/>
          </a:ln>
        </p:spPr>
        <p:txBody>
          <a:bodyPr wrap="square">
            <a:spAutoFit/>
          </a:bodyPr>
          <a:lstStyle/>
          <a:p>
            <a:pPr algn="ct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15 </a:t>
            </a:r>
            <a:r>
              <a:rPr lang="kk-KZ" altLang="ru-RU" sz="1200" b="1" dirty="0" smtClean="0">
                <a:latin typeface="Times New Roman" panose="02020603050405020304" pitchFamily="18" charset="0"/>
                <a:cs typeface="Times New Roman" panose="02020603050405020304" pitchFamily="18" charset="0"/>
              </a:rPr>
              <a:t>ақпандағы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214554"/>
            <a:ext cx="473868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smtClean="0">
                <a:solidFill>
                  <a:schemeClr val="tx1"/>
                </a:solidFill>
                <a:latin typeface="Times New Roman" panose="02020603050405020304" pitchFamily="18" charset="0"/>
                <a:cs typeface="Times New Roman" panose="02020603050405020304" pitchFamily="18" charset="0"/>
              </a:rPr>
              <a:t>2024 жылғы </a:t>
            </a:r>
            <a:r>
              <a:rPr lang="kk-KZ" sz="1200" dirty="0" smtClean="0">
                <a:solidFill>
                  <a:schemeClr val="tx1"/>
                </a:solidFill>
                <a:latin typeface="Times New Roman" panose="02020603050405020304" pitchFamily="18" charset="0"/>
                <a:cs typeface="Times New Roman" panose="02020603050405020304" pitchFamily="18" charset="0"/>
              </a:rPr>
              <a:t>16 </a:t>
            </a:r>
            <a:r>
              <a:rPr lang="kk-KZ" sz="1200" dirty="0" smtClean="0">
                <a:solidFill>
                  <a:schemeClr val="tx1"/>
                </a:solidFill>
                <a:latin typeface="Times New Roman" panose="02020603050405020304" pitchFamily="18" charset="0"/>
                <a:cs typeface="Times New Roman" panose="02020603050405020304" pitchFamily="18" charset="0"/>
              </a:rPr>
              <a:t>ақпан, </a:t>
            </a:r>
            <a:r>
              <a:rPr lang="kk-KZ" sz="1200" dirty="0" smtClean="0">
                <a:solidFill>
                  <a:schemeClr val="tx1"/>
                </a:solidFill>
                <a:latin typeface="Times New Roman" panose="02020603050405020304" pitchFamily="18" charset="0"/>
                <a:cs typeface="Times New Roman" panose="02020603050405020304" pitchFamily="18" charset="0"/>
              </a:rPr>
              <a:t>17 </a:t>
            </a:r>
            <a:r>
              <a:rPr lang="kk-KZ" sz="1200" dirty="0" smtClean="0">
                <a:solidFill>
                  <a:schemeClr val="tx1"/>
                </a:solidFill>
                <a:latin typeface="Times New Roman" panose="02020603050405020304" pitchFamily="18" charset="0"/>
                <a:cs typeface="Times New Roman" panose="02020603050405020304" pitchFamily="18" charset="0"/>
              </a:rPr>
              <a:t>ақпанда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kk-KZ" sz="1200" b="1"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жиналуына</a:t>
            </a:r>
            <a:r>
              <a:rPr lang="kk-KZ"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sz="1200" dirty="0" smtClean="0">
                <a:solidFill>
                  <a:srgbClr val="000000"/>
                </a:solidFill>
                <a:latin typeface="Times New Roman" panose="02020603050405020304" pitchFamily="18" charset="0"/>
                <a:cs typeface="Times New Roman" panose="02020603050405020304" pitchFamily="18" charset="0"/>
              </a:rPr>
              <a:t> </a:t>
            </a:r>
            <a:r>
              <a:rPr lang="kk-KZ" altLang="en-US" sz="1200" dirty="0" smtClean="0">
                <a:solidFill>
                  <a:srgbClr val="000000"/>
                </a:solidFill>
                <a:latin typeface="Times New Roman" panose="02020603050405020304" pitchFamily="18" charset="0"/>
              </a:rPr>
              <a:t>көтеріңкі</a:t>
            </a:r>
            <a:r>
              <a:rPr lang="ru-RU" altLang="en-US" sz="1200" dirty="0" smtClean="0">
                <a:solidFill>
                  <a:srgbClr val="000000"/>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88719" y="3386137"/>
            <a:ext cx="485778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Ақтөбе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Авиагородок 14 В</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4955" y="626017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Тарасенко Л.И.</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err="1" smtClean="0">
                <a:solidFill>
                  <a:srgbClr val="000000"/>
                </a:solidFill>
                <a:latin typeface="Times New Roman" panose="02020603050405020304" pitchFamily="18" charset="0"/>
                <a:cs typeface="Times New Roman" panose="02020603050405020304" pitchFamily="18" charset="0"/>
              </a:rPr>
              <a:t>Жакибава</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А.А.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xmlns=""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a:t>
                      </a:r>
                      <a:r>
                        <a:rPr lang="ru-RU" sz="800" dirty="0" smtClean="0">
                          <a:latin typeface="Times New Roman" panose="02020603050405020304" pitchFamily="18" charset="0"/>
                          <a:cs typeface="Times New Roman" panose="02020603050405020304" pitchFamily="18" charset="0"/>
                        </a:rPr>
                        <a:t>7132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22-85-72</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smtClean="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(71</a:t>
                      </a:r>
                      <a:r>
                        <a:rPr lang="en-US" sz="800" dirty="0" smtClean="0">
                          <a:latin typeface="Times New Roman" panose="02020603050405020304" pitchFamily="18" charset="0"/>
                          <a:cs typeface="Times New Roman" panose="02020603050405020304" pitchFamily="18" charset="0"/>
                        </a:rPr>
                        <a:t>3</a:t>
                      </a:r>
                      <a:r>
                        <a:rPr sz="800" dirty="0" smtClean="0">
                          <a:latin typeface="Times New Roman" panose="02020603050405020304" pitchFamily="18" charset="0"/>
                          <a:cs typeface="Times New Roman" panose="02020603050405020304" pitchFamily="18" charset="0"/>
                        </a:rPr>
                        <a:t>2) </a:t>
                      </a:r>
                      <a:r>
                        <a:rPr lang="kk-KZ" sz="800" dirty="0" smtClean="0">
                          <a:latin typeface="Times New Roman" panose="02020603050405020304" pitchFamily="18" charset="0"/>
                          <a:cs typeface="Times New Roman" panose="02020603050405020304" pitchFamily="18" charset="0"/>
                        </a:rPr>
                        <a:t>22-72-41</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b="1" dirty="0"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16837</TotalTime>
  <Words>521</Words>
  <Application>Microsoft Office PowerPoint</Application>
  <PresentationFormat>Лист A4 (210x297 мм)</PresentationFormat>
  <Paragraphs>97</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4012</cp:revision>
  <cp:lastPrinted>2021-07-01T07:38:07Z</cp:lastPrinted>
  <dcterms:created xsi:type="dcterms:W3CDTF">2018-03-27T06:03:00Z</dcterms:created>
  <dcterms:modified xsi:type="dcterms:W3CDTF">2024-02-15T07:18:07Z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