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432892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46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8193324"/>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409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32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07749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100" dirty="0" err="1">
                <a:latin typeface="Times New Roman" panose="02020603050405020304" pitchFamily="18" charset="0"/>
                <a:cs typeface="Times New Roman" panose="02020603050405020304" pitchFamily="18" charset="0"/>
              </a:rPr>
              <a:t>А</a:t>
            </a:r>
            <a:r>
              <a:rPr lang="ru-RU" altLang="ru-RU" sz="1100" dirty="0" err="1" smtClean="0">
                <a:latin typeface="Times New Roman" panose="02020603050405020304" pitchFamily="18" charset="0"/>
                <a:cs typeface="Times New Roman" panose="02020603050405020304" pitchFamily="18" charset="0"/>
              </a:rPr>
              <a:t>ш</a:t>
            </a:r>
            <a:r>
              <a:rPr lang="kk-KZ" altLang="ru-RU" sz="1100" dirty="0" smtClean="0">
                <a:latin typeface="Times New Roman" panose="02020603050405020304" pitchFamily="18" charset="0"/>
                <a:cs typeface="Times New Roman" panose="02020603050405020304" pitchFamily="18" charset="0"/>
              </a:rPr>
              <a:t>ық</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a:latin typeface="Times New Roman" panose="02020603050405020304" pitchFamily="18" charset="0"/>
                <a:ea typeface="Calibri" panose="020F0502020204030204" pitchFamily="34" charset="0"/>
                <a:cs typeface="Times New Roman" panose="02020603050405020304" pitchFamily="18" charset="0"/>
              </a:rPr>
              <a:t>.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солтүстік-шығыстан, шығыстан </a:t>
            </a:r>
            <a:r>
              <a:rPr lang="kk-KZ" sz="1100" dirty="0">
                <a:latin typeface="Times New Roman" panose="02020603050405020304" pitchFamily="18" charset="0"/>
                <a:ea typeface="Calibri" panose="020F0502020204030204" pitchFamily="34" charset="0"/>
                <a:cs typeface="Times New Roman" panose="02020603050405020304" pitchFamily="18" charset="0"/>
              </a:rPr>
              <a:t>соғады, күші 9-14 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25-27,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14-16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17 </a:t>
            </a:r>
            <a:r>
              <a:rPr lang="ru-RU" sz="1200" b="1" dirty="0">
                <a:solidFill>
                  <a:srgbClr val="000000"/>
                </a:solidFill>
                <a:latin typeface="Times New Roman" pitchFamily="18" charset="0"/>
                <a:cs typeface="Times New Roman" pitchFamily="18" charset="0"/>
                <a:sym typeface="+mn-ea"/>
              </a:rPr>
              <a:t>а</a:t>
            </a:r>
            <a:r>
              <a:rPr lang="kk-KZ" sz="1200" b="1" dirty="0">
                <a:solidFill>
                  <a:srgbClr val="000000"/>
                </a:solidFill>
                <a:latin typeface="Times New Roman" pitchFamily="18" charset="0"/>
                <a:cs typeface="Times New Roman" pitchFamily="18" charset="0"/>
                <a:sym typeface="+mn-ea"/>
              </a:rPr>
              <a:t>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шығыстан, оңтүстік-шығыстан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8742" y="2689944"/>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a:solidFill>
                  <a:schemeClr val="tx1"/>
                </a:solidFill>
                <a:latin typeface="Times New Roman" panose="02020603050405020304" pitchFamily="18" charset="0"/>
                <a:cs typeface="Times New Roman" panose="02020603050405020304" pitchFamily="18" charset="0"/>
              </a:rPr>
              <a:t>ақпан</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a:t>
            </a:r>
            <a:r>
              <a:rPr lang="ru-RU" altLang="ru-RU" sz="1200" b="1" i="1" smtClean="0">
                <a:solidFill>
                  <a:srgbClr val="000000"/>
                </a:solidFill>
                <a:latin typeface="Times New Roman" panose="02020603050405020304" pitchFamily="18" charset="0"/>
                <a:cs typeface="Times New Roman" panose="02020603050405020304" pitchFamily="18" charset="0"/>
              </a:rPr>
              <a:t>ова </a:t>
            </a:r>
            <a:r>
              <a:rPr lang="ru-RU" altLang="ru-RU" sz="1200" b="1" i="1" dirty="0" smtClean="0">
                <a:solidFill>
                  <a:srgbClr val="000000"/>
                </a:solidFill>
                <a:latin typeface="Times New Roman" panose="02020603050405020304" pitchFamily="18" charset="0"/>
                <a:cs typeface="Times New Roman" panose="02020603050405020304" pitchFamily="18" charset="0"/>
              </a:rPr>
              <a:t>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24289</TotalTime>
  <Words>565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4590</cp:revision>
  <cp:lastPrinted>2021-07-01T03:56:27Z</cp:lastPrinted>
  <dcterms:created xsi:type="dcterms:W3CDTF">2018-03-27T06:03:00Z</dcterms:created>
  <dcterms:modified xsi:type="dcterms:W3CDTF">2024-02-15T07:07:40Z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