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235860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15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16 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Көшпелі бұлтты, жауын-шашын, күндіз кей уақытта қатты жауын-шашын (жаңбыр, қар) жауады. Кей уақытта көктайғақ, күндіз жаяу бұрқасын болады. Оңтүстік-батыстан солтүстік-шығысқа ауыстынжел соғады, күші 8-13, екпіні 15-20, күндіз кей уақытта 23 м/с. Ауа температурасы түнде және күндіз 1 аяз-1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16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 </a:t>
            </a:r>
            <a:r>
              <a:rPr lang="ru-RU" sz="1200" b="1" i="1" smtClean="0">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612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3136</cp:revision>
  <cp:lastPrinted>2021-07-01T03:56:27Z</cp:lastPrinted>
  <dcterms:created xsi:type="dcterms:W3CDTF">2018-03-27T06:03:00Z</dcterms:created>
  <dcterms:modified xsi:type="dcterms:W3CDTF">2024-02-15T05:58:24Z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