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240145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a:t>
            </a:r>
            <a:r>
              <a:rPr lang="kk-KZ" sz="1200" dirty="0" smtClean="0">
                <a:solidFill>
                  <a:prstClr val="black"/>
                </a:solidFill>
                <a:latin typeface="Times New Roman" pitchFamily="18" charset="0"/>
                <a:cs typeface="Times New Roman" pitchFamily="18" charset="0"/>
              </a:rPr>
              <a:t>үстік-батыстан соғады, күші 5-10 м/с. Ауа температурасы түнде 30-32, күндіз 26-28° аяз болады.</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1</a:t>
            </a:r>
            <a:r>
              <a:rPr lang="kk-KZ" altLang="ru-RU" sz="1200" b="1" dirty="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17</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 жауын-шашынсыз. Жел 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 Ауа температурасы 35-37°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4101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9545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3536757"/>
              </p:ext>
            </p:extLst>
          </p:nvPr>
        </p:nvGraphicFramePr>
        <p:xfrm>
          <a:off x="5070471" y="4077072"/>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0,542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smtClean="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20899</TotalTime>
  <Words>609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3419</cp:revision>
  <cp:lastPrinted>2021-07-01T03:56:27Z</cp:lastPrinted>
  <dcterms:created xsi:type="dcterms:W3CDTF">2018-03-27T06:03:00Z</dcterms:created>
  <dcterms:modified xsi:type="dcterms:W3CDTF">2024-02-15T06:07:47Z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