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88124333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46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105091326"/>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2624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0.525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0.932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a:solidFill>
                  <a:srgbClr val="000000"/>
                </a:solidFill>
                <a:latin typeface="Times New Roman" panose="02020603050405020304" pitchFamily="18" charset="0"/>
                <a:cs typeface="Times New Roman" panose="02020603050405020304" pitchFamily="18" charset="0"/>
              </a:rPr>
              <a:t>ақпанға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15 </a:t>
            </a:r>
            <a:r>
              <a:rPr lang="ru-RU" altLang="ru-RU" sz="1200" b="1" dirty="0" err="1">
                <a:solidFill>
                  <a:srgbClr val="000000"/>
                </a:solidFill>
                <a:latin typeface="Times New Roman" panose="02020603050405020304" pitchFamily="18" charset="0"/>
                <a:cs typeface="Times New Roman" panose="02020603050405020304" pitchFamily="18" charset="0"/>
              </a:rPr>
              <a:t>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15-20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20-22,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13-15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a:solidFill>
                  <a:srgbClr val="000000"/>
                </a:solidFill>
                <a:latin typeface="Times New Roman" panose="02020603050405020304" pitchFamily="18" charset="0"/>
                <a:cs typeface="Times New Roman" panose="02020603050405020304" pitchFamily="18" charset="0"/>
              </a:rPr>
              <a:t>ақпанға</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16 </a:t>
            </a:r>
            <a:r>
              <a:rPr lang="ru-RU" altLang="ru-RU" sz="1200" b="1" dirty="0" err="1">
                <a:solidFill>
                  <a:srgbClr val="000000"/>
                </a:solidFill>
                <a:latin typeface="Times New Roman" panose="02020603050405020304" pitchFamily="18" charset="0"/>
                <a:cs typeface="Times New Roman" panose="02020603050405020304" pitchFamily="18" charset="0"/>
              </a:rPr>
              <a:t>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15-20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20-22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16 </a:t>
            </a:r>
            <a:r>
              <a:rPr lang="ru-RU" sz="1200" dirty="0" err="1">
                <a:solidFill>
                  <a:schemeClr val="tx1"/>
                </a:solidFill>
                <a:latin typeface="Times New Roman" pitchFamily="18" charset="0"/>
                <a:cs typeface="Times New Roman" pitchFamily="18" charset="0"/>
              </a:rPr>
              <a:t>ақпан</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17</a:t>
            </a:r>
            <a:r>
              <a:rPr lang="kk-KZ" sz="1200" dirty="0" smtClean="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ақпанға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14627</TotalTime>
  <Words>548</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3022</cp:revision>
  <cp:lastPrinted>2021-07-01T07:38:07Z</cp:lastPrinted>
  <dcterms:created xsi:type="dcterms:W3CDTF">2018-03-27T06:03:00Z</dcterms:created>
  <dcterms:modified xsi:type="dcterms:W3CDTF">2024-02-15T06:30:48Z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