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927749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3798888"/>
              </p:ext>
            </p:extLst>
          </p:nvPr>
        </p:nvGraphicFramePr>
        <p:xfrm>
          <a:off x="5098034" y="3907132"/>
          <a:ext cx="4609874" cy="2571467"/>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438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16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Солтүстік-батыста</a:t>
            </a:r>
            <a:r>
              <a:rPr lang="kk-KZ" sz="1100" dirty="0">
                <a:latin typeface="Times New Roman" panose="02020603050405020304" pitchFamily="18" charset="0"/>
                <a:cs typeface="Times New Roman" panose="02020603050405020304" pitchFamily="18" charset="0"/>
              </a:rPr>
              <a:t>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32-34, күндіз 25-27 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17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a:t>
            </a:r>
            <a:r>
              <a:rPr lang="kk-KZ" sz="1100" dirty="0">
                <a:latin typeface="Times New Roman" panose="02020603050405020304" pitchFamily="18" charset="0"/>
                <a:cs typeface="Times New Roman" panose="02020603050405020304" pitchFamily="18" charset="0"/>
              </a:rPr>
              <a:t>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29-31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27436</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4701</cp:revision>
  <cp:lastPrinted>2023-01-16T10:13:34Z</cp:lastPrinted>
  <dcterms:created xsi:type="dcterms:W3CDTF">2018-03-27T06:03:00Z</dcterms:created>
  <dcterms:modified xsi:type="dcterms:W3CDTF">2024-02-15T06:38:52Z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