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9824370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2417016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осадки, днем временами сильные осадки (дождь, снег). Временами гололед, днем низовая метель. Ветер юго-западный с переходом на северо-восточный 8-13, порывы 15-20, днем временами 23 м/с. Температура воздуха ночью и днем 1 мороза-1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февраля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16 феврал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5410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13480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3006</cp:revision>
  <cp:lastPrinted>2021-07-01T03:56:27Z</cp:lastPrinted>
  <dcterms:created xsi:type="dcterms:W3CDTF">2018-03-27T06:03:00Z</dcterms:created>
  <dcterms:modified xsi:type="dcterms:W3CDTF">2024-02-15T05:59:18Z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