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43615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793046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060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Ясно,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kk-KZ" sz="120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25-27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мороза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144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восточный, 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24076</TotalTime>
  <Words>590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4230</cp:revision>
  <cp:lastPrinted>2021-07-01T03:56:27Z</cp:lastPrinted>
  <dcterms:created xsi:type="dcterms:W3CDTF">2018-03-27T06:03:00Z</dcterms:created>
  <dcterms:modified xsi:type="dcterms:W3CDTF">2024-02-15T07:10:34Z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