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№46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февраля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16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февраля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15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февраля по 21 ч. 16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февраля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Облачно, снег, ночью сильный снег.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Ветер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северо-западный 5-10, порывы 14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и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днем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8-10 мороза, днем с дальнейшим понижением.</a:t>
            </a:r>
            <a:endParaRPr lang="kk-KZ" sz="1200" dirty="0" smtClean="0">
              <a:latin typeface="Times New Roman KZ" pitchFamily="18" charset="0"/>
              <a:ea typeface="Times New Roman KZ" pitchFamily="18" charset="0"/>
              <a:cs typeface="Times New Roman" pitchFamily="18" charset="0"/>
            </a:endParaRPr>
          </a:p>
          <a:p>
            <a:r>
              <a:rPr lang="kk-KZ" sz="1200" dirty="0" smtClean="0"/>
              <a:t>	</a:t>
            </a:r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17 февраля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16 февраля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 17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февраля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без осадков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Ветер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северо-западный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3-8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27-29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февраля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17 февраля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февраля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7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49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59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5541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1,1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57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0,3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67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Мухитдинова Р.А.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18544</TotalTime>
  <Words>542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3934</cp:revision>
  <cp:lastPrinted>2021-07-01T03:56:27Z</cp:lastPrinted>
  <dcterms:created xsi:type="dcterms:W3CDTF">2018-03-27T06:03:00Z</dcterms:created>
  <dcterms:modified xsi:type="dcterms:W3CDTF">2024-02-15T06:35:53Z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