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210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3576680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февраля 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15 февраля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Облачно, ночью снег.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30-32°, днем 26-28°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35-37°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4684" y="237164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3046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3394982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18740</TotalTime>
  <Words>593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3221</cp:revision>
  <cp:lastPrinted>2021-10-14T11:15:53Z</cp:lastPrinted>
  <dcterms:created xsi:type="dcterms:W3CDTF">2018-03-27T06:03:00Z</dcterms:created>
  <dcterms:modified xsi:type="dcterms:W3CDTF">2024-02-15T06:03:21Z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