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287098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северо-западный 5-10 м/с. Температура воздуха ночью 34-36, днем 28-30 мороза. 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западный, юго-западный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072963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 О./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18641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3379</cp:revision>
  <cp:lastPrinted>2021-07-01T03:56:27Z</cp:lastPrinted>
  <dcterms:created xsi:type="dcterms:W3CDTF">2018-03-27T06:03:00Z</dcterms:created>
  <dcterms:modified xsi:type="dcterms:W3CDTF">2024-02-15T07:10:12Z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